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16CB03B-F955-45D5-B795-816D63FD1A8F}" type="datetimeFigureOut">
              <a:rPr lang="ru-RU" smtClean="0"/>
              <a:pPr/>
              <a:t>31.07.2021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5253521-9F61-4210-8B48-3C16FA9C2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ozbekiston-respublikasida-konstitutsiya-va-qonunlarning-ustuvo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fan-tasviriy-sanat-mavzu-ozbekiston-tasviriy-sanati-tur-va-jan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ozbekistonda-davlatning-din-va-diniy-tashkilotlar-bilan-munosa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referat-mavzu-zamonaviy-fan-texnika-taraqqiyoti-va-uning-mazmu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0688"/>
            <a:ext cx="6400800" cy="5018112"/>
          </a:xfrm>
        </p:spPr>
        <p:txBody>
          <a:bodyPr>
            <a:normAutofit/>
          </a:bodyPr>
          <a:lstStyle/>
          <a:p>
            <a:pPr algn="ctr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O'qitsh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qonuniyatlari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prinsplari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189761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 </a:t>
            </a:r>
            <a:endParaRPr lang="ru-RU" dirty="0"/>
          </a:p>
          <a:p>
            <a:r>
              <a:rPr lang="en-US" b="1" dirty="0"/>
              <a:t>REJA:</a:t>
            </a:r>
            <a:endParaRPr lang="ru-RU" dirty="0"/>
          </a:p>
          <a:p>
            <a:pPr lvl="0"/>
            <a:r>
              <a:rPr lang="ru-RU" dirty="0" err="1"/>
              <a:t>Prinsip</a:t>
            </a:r>
            <a:r>
              <a:rPr lang="ru-RU" dirty="0"/>
              <a:t> </a:t>
            </a:r>
            <a:r>
              <a:rPr lang="ru-RU" dirty="0" err="1"/>
              <a:t>tushunchasi</a:t>
            </a:r>
            <a:endParaRPr lang="ru-RU" dirty="0"/>
          </a:p>
          <a:p>
            <a:pPr lvl="0"/>
            <a:r>
              <a:rPr lang="ru-RU" dirty="0" err="1"/>
              <a:t>O’qitishning</a:t>
            </a:r>
            <a:r>
              <a:rPr lang="ru-RU" dirty="0"/>
              <a:t> </a:t>
            </a:r>
            <a:r>
              <a:rPr lang="ru-RU" dirty="0" err="1"/>
              <a:t>etakchi</a:t>
            </a:r>
            <a:r>
              <a:rPr lang="ru-RU" dirty="0"/>
              <a:t> </a:t>
            </a:r>
            <a:r>
              <a:rPr lang="ru-RU" dirty="0" err="1"/>
              <a:t>qoidalari</a:t>
            </a:r>
            <a:endParaRPr lang="ru-RU" dirty="0"/>
          </a:p>
          <a:p>
            <a:pPr lvl="0"/>
            <a:r>
              <a:rPr lang="ru-RU" dirty="0" err="1"/>
              <a:t>Ilmiylik</a:t>
            </a:r>
            <a:r>
              <a:rPr lang="ru-RU" dirty="0"/>
              <a:t>, </a:t>
            </a:r>
            <a:r>
              <a:rPr lang="ru-RU" dirty="0" err="1"/>
              <a:t>tizimlilik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izchillik</a:t>
            </a:r>
            <a:r>
              <a:rPr lang="ru-RU" dirty="0"/>
              <a:t> </a:t>
            </a:r>
            <a:r>
              <a:rPr lang="ru-RU" dirty="0" err="1">
                <a:hlinkClick r:id="rId2"/>
              </a:rPr>
              <a:t>prinsipi</a:t>
            </a:r>
            <a:endParaRPr lang="ru-RU" dirty="0"/>
          </a:p>
          <a:p>
            <a:pPr lvl="0"/>
            <a:r>
              <a:rPr lang="en-US" dirty="0" err="1"/>
              <a:t>Ta’limning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hayot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bog’lanish</a:t>
            </a:r>
            <a:r>
              <a:rPr lang="en-US" dirty="0"/>
              <a:t> </a:t>
            </a:r>
            <a:r>
              <a:rPr lang="en-US" dirty="0" err="1"/>
              <a:t>prinsipi</a:t>
            </a:r>
            <a:endParaRPr lang="ru-RU" dirty="0"/>
          </a:p>
          <a:p>
            <a:pPr lvl="0"/>
            <a:r>
              <a:rPr lang="ru-RU" dirty="0" err="1"/>
              <a:t>Ta’limda</a:t>
            </a:r>
            <a:r>
              <a:rPr lang="ru-RU" dirty="0"/>
              <a:t> </a:t>
            </a:r>
            <a:r>
              <a:rPr lang="ru-RU" dirty="0" err="1"/>
              <a:t>onglilik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faollik</a:t>
            </a:r>
            <a:r>
              <a:rPr lang="ru-RU" dirty="0"/>
              <a:t> </a:t>
            </a:r>
            <a:r>
              <a:rPr lang="ru-RU" dirty="0" err="1"/>
              <a:t>qoidasi</a:t>
            </a:r>
            <a:endParaRPr lang="ru-RU" dirty="0"/>
          </a:p>
          <a:p>
            <a:pPr lvl="0"/>
            <a:r>
              <a:rPr lang="ru-RU" dirty="0" err="1"/>
              <a:t>Ko’rsatmalilik</a:t>
            </a:r>
            <a:r>
              <a:rPr lang="ru-RU" dirty="0"/>
              <a:t>, </a:t>
            </a:r>
            <a:r>
              <a:rPr lang="ru-RU" dirty="0" err="1"/>
              <a:t>tushunarlilik</a:t>
            </a:r>
            <a:r>
              <a:rPr lang="ru-RU" dirty="0"/>
              <a:t>, </a:t>
            </a:r>
            <a:r>
              <a:rPr lang="ru-RU" dirty="0" err="1"/>
              <a:t>mustahkamlilik</a:t>
            </a:r>
            <a:r>
              <a:rPr lang="ru-RU" dirty="0"/>
              <a:t> </a:t>
            </a:r>
            <a:r>
              <a:rPr lang="ru-RU" dirty="0" err="1"/>
              <a:t>prinsipi</a:t>
            </a:r>
            <a:endParaRPr lang="ru-RU" dirty="0"/>
          </a:p>
          <a:p>
            <a:pPr lvl="0"/>
            <a:r>
              <a:rPr lang="ru-RU" dirty="0" err="1"/>
              <a:t>Ta’limni</a:t>
            </a:r>
            <a:r>
              <a:rPr lang="ru-RU" dirty="0"/>
              <a:t> </a:t>
            </a:r>
            <a:r>
              <a:rPr lang="ru-RU" dirty="0" err="1"/>
              <a:t>turmush</a:t>
            </a:r>
            <a:r>
              <a:rPr lang="ru-RU" dirty="0"/>
              <a:t> </a:t>
            </a:r>
            <a:r>
              <a:rPr lang="ru-RU" dirty="0" err="1"/>
              <a:t>bilan</a:t>
            </a:r>
            <a:r>
              <a:rPr lang="ru-RU" dirty="0"/>
              <a:t> </a:t>
            </a:r>
            <a:r>
              <a:rPr lang="ru-RU" dirty="0" err="1"/>
              <a:t>bog’lanish</a:t>
            </a:r>
            <a:r>
              <a:rPr lang="ru-RU" dirty="0"/>
              <a:t> </a:t>
            </a:r>
            <a:r>
              <a:rPr lang="ru-RU" dirty="0" err="1"/>
              <a:t>prinsipi</a:t>
            </a:r>
            <a:endParaRPr lang="ru-RU" dirty="0"/>
          </a:p>
          <a:p>
            <a:pPr lvl="0"/>
            <a:r>
              <a:rPr lang="ru-RU" dirty="0" err="1"/>
              <a:t>Individual</a:t>
            </a:r>
            <a:r>
              <a:rPr lang="ru-RU" dirty="0"/>
              <a:t> </a:t>
            </a:r>
            <a:r>
              <a:rPr lang="ru-RU" dirty="0" err="1"/>
              <a:t>pedagogika</a:t>
            </a:r>
            <a:r>
              <a:rPr lang="ru-RU" dirty="0"/>
              <a:t> </a:t>
            </a:r>
            <a:r>
              <a:rPr lang="ru-RU" dirty="0" err="1"/>
              <a:t>prisipi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8153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PRINSIP TUSHUNCHASI</a:t>
            </a:r>
          </a:p>
          <a:p>
            <a:r>
              <a:rPr lang="ru-RU" dirty="0"/>
              <a:t>"</a:t>
            </a:r>
            <a:r>
              <a:rPr lang="ru-RU" dirty="0" err="1"/>
              <a:t>Prinsip</a:t>
            </a:r>
            <a:r>
              <a:rPr lang="ru-RU" dirty="0"/>
              <a:t>" </a:t>
            </a:r>
            <a:r>
              <a:rPr lang="ru-RU" dirty="0" err="1"/>
              <a:t>so'zining</a:t>
            </a:r>
            <a:r>
              <a:rPr lang="ru-RU" dirty="0"/>
              <a:t> </a:t>
            </a:r>
            <a:r>
              <a:rPr lang="ru-RU" dirty="0" err="1"/>
              <a:t>ma'nosi</a:t>
            </a:r>
            <a:r>
              <a:rPr lang="ru-RU" dirty="0"/>
              <a:t> </a:t>
            </a:r>
            <a:r>
              <a:rPr lang="ru-RU" dirty="0" err="1"/>
              <a:t>xulqning</a:t>
            </a:r>
            <a:r>
              <a:rPr lang="ru-RU" dirty="0"/>
              <a:t>, </a:t>
            </a:r>
            <a:r>
              <a:rPr lang="ru-RU" dirty="0" err="1"/>
              <a:t>xatti-harakatning</a:t>
            </a:r>
            <a:r>
              <a:rPr lang="ru-RU" dirty="0"/>
              <a:t> </a:t>
            </a:r>
            <a:r>
              <a:rPr lang="ru-RU" dirty="0" err="1"/>
              <a:t>aspsiy</a:t>
            </a:r>
            <a:r>
              <a:rPr lang="ru-RU" dirty="0"/>
              <a:t> </a:t>
            </a:r>
            <a:r>
              <a:rPr lang="ru-RU" dirty="0" err="1"/>
              <a:t>qoidasi</a:t>
            </a:r>
            <a:r>
              <a:rPr lang="ru-RU" dirty="0"/>
              <a:t>, </a:t>
            </a:r>
            <a:r>
              <a:rPr lang="ru-RU" dirty="0" err="1"/>
              <a:t>yetakchi</a:t>
            </a:r>
            <a:r>
              <a:rPr lang="ru-RU" dirty="0"/>
              <a:t> </a:t>
            </a:r>
            <a:r>
              <a:rPr lang="ru-RU" dirty="0" err="1"/>
              <a:t>g'oya</a:t>
            </a:r>
            <a:r>
              <a:rPr lang="ru-RU" dirty="0"/>
              <a:t> </a:t>
            </a:r>
            <a:r>
              <a:rPr lang="ru-RU" dirty="0" err="1"/>
              <a:t>demakdir</a:t>
            </a:r>
            <a:r>
              <a:rPr lang="ru-RU" dirty="0"/>
              <a:t>.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qonuniyatlari</a:t>
            </a:r>
            <a:r>
              <a:rPr lang="en-US" dirty="0"/>
              <a:t> (</a:t>
            </a:r>
            <a:r>
              <a:rPr lang="en-US" dirty="0" err="1"/>
              <a:t>prin-siplari</a:t>
            </a:r>
            <a:r>
              <a:rPr lang="en-US" dirty="0"/>
              <a:t>) </a:t>
            </a:r>
            <a:r>
              <a:rPr lang="en-US" dirty="0" err="1"/>
              <a:t>bu</a:t>
            </a:r>
            <a:r>
              <a:rPr lang="en-US" dirty="0"/>
              <a:t> — </a:t>
            </a:r>
            <a:r>
              <a:rPr lang="en-US" dirty="0" err="1"/>
              <a:t>o'qitish</a:t>
            </a:r>
            <a:r>
              <a:rPr lang="en-US" dirty="0"/>
              <a:t> </a:t>
            </a:r>
            <a:r>
              <a:rPr lang="en-US" dirty="0" err="1"/>
              <a:t>jarayoniga</a:t>
            </a:r>
            <a:r>
              <a:rPr lang="en-US" dirty="0"/>
              <a:t> </a:t>
            </a:r>
            <a:r>
              <a:rPr lang="en-US" dirty="0" err="1"/>
              <a:t>qo'yiladigan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/>
              <a:t> </a:t>
            </a:r>
            <a:r>
              <a:rPr lang="en-US" dirty="0" err="1"/>
              <a:t>yig'indisidir</a:t>
            </a:r>
            <a:r>
              <a:rPr lang="en-US" dirty="0"/>
              <a:t>. Biz, </a:t>
            </a:r>
            <a:r>
              <a:rPr lang="en-US" dirty="0" err="1"/>
              <a:t>hatto</a:t>
            </a:r>
            <a:r>
              <a:rPr lang="en-US" dirty="0"/>
              <a:t>, </a:t>
            </a:r>
            <a:r>
              <a:rPr lang="en-US" dirty="0" err="1"/>
              <a:t>turmushda</a:t>
            </a:r>
            <a:r>
              <a:rPr lang="en-US" dirty="0"/>
              <a:t> ham „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odam</a:t>
            </a:r>
            <a:r>
              <a:rPr lang="en-US" dirty="0"/>
              <a:t> </a:t>
            </a:r>
            <a:r>
              <a:rPr lang="en-US" dirty="0" err="1"/>
              <a:t>prinsipli</a:t>
            </a:r>
            <a:r>
              <a:rPr lang="en-US" dirty="0"/>
              <a:t>" </a:t>
            </a:r>
            <a:r>
              <a:rPr lang="en-US" dirty="0" err="1"/>
              <a:t>deymiz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o'sha</a:t>
            </a:r>
            <a:r>
              <a:rPr lang="en-US" dirty="0"/>
              <a:t> </a:t>
            </a:r>
            <a:r>
              <a:rPr lang="en-US" dirty="0" err="1"/>
              <a:t>odamning</a:t>
            </a:r>
            <a:r>
              <a:rPr lang="en-US" dirty="0"/>
              <a:t> </a:t>
            </a:r>
            <a:r>
              <a:rPr lang="en-US" dirty="0" err="1"/>
              <a:t>o'ziga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qoidalariga</a:t>
            </a:r>
            <a:r>
              <a:rPr lang="en-US" dirty="0"/>
              <a:t>, </a:t>
            </a:r>
            <a:r>
              <a:rPr lang="en-US" dirty="0" err="1"/>
              <a:t>o'zining</a:t>
            </a:r>
            <a:r>
              <a:rPr lang="en-US" dirty="0"/>
              <a:t> </a:t>
            </a:r>
            <a:r>
              <a:rPr lang="en-US" dirty="0" err="1"/>
              <a:t>prinsiplariga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ko'rishini</a:t>
            </a:r>
            <a:r>
              <a:rPr lang="en-US" dirty="0"/>
              <a:t> </a:t>
            </a:r>
            <a:r>
              <a:rPr lang="en-US" dirty="0" err="1"/>
              <a:t>nazarda</a:t>
            </a:r>
            <a:r>
              <a:rPr lang="en-US" dirty="0"/>
              <a:t> </a:t>
            </a:r>
            <a:r>
              <a:rPr lang="en-US" dirty="0" err="1"/>
              <a:t>tutamiz</a:t>
            </a:r>
            <a:r>
              <a:rPr lang="en-US" dirty="0"/>
              <a:t>. Agar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xatti-harakatlarida</a:t>
            </a:r>
            <a:r>
              <a:rPr lang="en-US" dirty="0"/>
              <a:t> </a:t>
            </a:r>
            <a:r>
              <a:rPr lang="en-US" dirty="0" err="1"/>
              <a:t>qat'iy</a:t>
            </a:r>
            <a:r>
              <a:rPr lang="en-US" dirty="0"/>
              <a:t> </a:t>
            </a:r>
            <a:r>
              <a:rPr lang="en-US" dirty="0" err="1"/>
              <a:t>qoidalar</a:t>
            </a:r>
            <a:r>
              <a:rPr lang="en-US" dirty="0"/>
              <a:t> </a:t>
            </a:r>
            <a:r>
              <a:rPr lang="en-US" dirty="0" err="1"/>
              <a:t>bo'lmasa</a:t>
            </a:r>
            <a:r>
              <a:rPr lang="en-US" dirty="0"/>
              <a:t>, </a:t>
            </a:r>
            <a:r>
              <a:rPr lang="en-US" dirty="0" err="1"/>
              <a:t>uni</a:t>
            </a:r>
            <a:r>
              <a:rPr lang="en-US" dirty="0"/>
              <a:t> „</a:t>
            </a:r>
            <a:r>
              <a:rPr lang="en-US" dirty="0" err="1"/>
              <a:t>prinsipi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" deb </a:t>
            </a:r>
            <a:r>
              <a:rPr lang="en-US" dirty="0" err="1"/>
              <a:t>hisob-laymiz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XV. — XVI </a:t>
            </a:r>
            <a:r>
              <a:rPr lang="en-US" dirty="0" err="1"/>
              <a:t>asrlardagi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 </a:t>
            </a:r>
            <a:r>
              <a:rPr lang="en-US" dirty="0" err="1"/>
              <a:t>olimlar</a:t>
            </a:r>
            <a:r>
              <a:rPr lang="en-US" dirty="0"/>
              <a:t> </a:t>
            </a:r>
            <a:r>
              <a:rPr lang="en-US" dirty="0" err="1"/>
              <a:t>bilishning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qonuniyatlariga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o'qitishning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axloqiy</a:t>
            </a:r>
            <a:r>
              <a:rPr lang="en-US" dirty="0"/>
              <a:t> </a:t>
            </a:r>
            <a:r>
              <a:rPr lang="en-US" dirty="0" err="1"/>
              <a:t>tarbiyalashning</a:t>
            </a:r>
            <a:r>
              <a:rPr lang="en-US" dirty="0"/>
              <a:t>' ham </a:t>
            </a:r>
            <a:r>
              <a:rPr lang="en-US" dirty="0" err="1"/>
              <a:t>yetakchi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qaraganlar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10693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70000" lnSpcReduction="20000"/>
          </a:bodyPr>
          <a:lstStyle/>
          <a:p>
            <a:r>
              <a:rPr lang="en-US" sz="3400" dirty="0" err="1"/>
              <a:t>Forobiy</a:t>
            </a:r>
            <a:r>
              <a:rPr lang="en-US" sz="3400" dirty="0"/>
              <a:t> „</a:t>
            </a:r>
            <a:r>
              <a:rPr lang="en-US" sz="3400" dirty="0" err="1"/>
              <a:t>Namunali</a:t>
            </a:r>
            <a:r>
              <a:rPr lang="en-US" sz="3400" dirty="0"/>
              <a:t> </a:t>
            </a:r>
            <a:r>
              <a:rPr lang="en-US" sz="3400" dirty="0" err="1"/>
              <a:t>ta'lim</a:t>
            </a:r>
            <a:r>
              <a:rPr lang="en-US" sz="3400" dirty="0"/>
              <a:t>" </a:t>
            </a:r>
            <a:r>
              <a:rPr lang="en-US" sz="3400" dirty="0" err="1"/>
              <a:t>haqidagi</a:t>
            </a:r>
            <a:r>
              <a:rPr lang="en-US" sz="3400" dirty="0"/>
              <a:t> </a:t>
            </a:r>
            <a:r>
              <a:rPr lang="en-US" sz="3400" dirty="0" err="1"/>
              <a:t>risolasida</a:t>
            </a:r>
            <a:r>
              <a:rPr lang="en-US" sz="3400" dirty="0"/>
              <a:t> </a:t>
            </a:r>
            <a:r>
              <a:rPr lang="en-US" sz="3400" dirty="0" err="1"/>
              <a:t>o'quvchilar</a:t>
            </a:r>
            <a:r>
              <a:rPr lang="en-US" sz="3400" dirty="0"/>
              <a:t> </a:t>
            </a:r>
            <a:r>
              <a:rPr lang="en-US" sz="3400" dirty="0" err="1"/>
              <a:t>o'zlashtirishi</a:t>
            </a:r>
            <a:r>
              <a:rPr lang="en-US" sz="3400" dirty="0"/>
              <a:t> </a:t>
            </a:r>
            <a:r>
              <a:rPr lang="en-US" sz="3400" dirty="0" err="1"/>
              <a:t>lozim</a:t>
            </a:r>
            <a:r>
              <a:rPr lang="en-US" sz="3400" dirty="0"/>
              <a:t> </a:t>
            </a:r>
            <a:r>
              <a:rPr lang="en-US" sz="3400" dirty="0" err="1"/>
              <a:t>bo'lgan</a:t>
            </a:r>
            <a:r>
              <a:rPr lang="en-US" sz="3400" dirty="0"/>
              <a:t> </a:t>
            </a:r>
            <a:r>
              <a:rPr lang="en-US" sz="3400" dirty="0" err="1"/>
              <a:t>materialni</a:t>
            </a:r>
            <a:r>
              <a:rPr lang="en-US" sz="3400" dirty="0"/>
              <a:t> </a:t>
            </a:r>
            <a:r>
              <a:rPr lang="en-US" sz="3400" dirty="0" err="1"/>
              <a:t>eng</a:t>
            </a:r>
            <a:r>
              <a:rPr lang="en-US" sz="3400" dirty="0"/>
              <a:t> </a:t>
            </a:r>
            <a:r>
              <a:rPr lang="en-US" sz="3400" dirty="0" err="1"/>
              <a:t>yaxshi</a:t>
            </a:r>
            <a:r>
              <a:rPr lang="en-US" sz="3400" dirty="0"/>
              <a:t> </a:t>
            </a:r>
            <a:r>
              <a:rPr lang="en-US" sz="3400" dirty="0" err="1"/>
              <a:t>yo'sinda</a:t>
            </a:r>
            <a:r>
              <a:rPr lang="en-US" sz="3400" dirty="0"/>
              <a:t> </a:t>
            </a:r>
            <a:r>
              <a:rPr lang="en-US" sz="3400" dirty="0" err="1"/>
              <a:t>bayon</a:t>
            </a:r>
            <a:r>
              <a:rPr lang="en-US" sz="3400" dirty="0"/>
              <a:t> </a:t>
            </a:r>
            <a:r>
              <a:rPr lang="en-US" sz="3400" dirty="0" err="1"/>
              <a:t>qilish</a:t>
            </a:r>
            <a:r>
              <a:rPr lang="en-US" sz="3400" dirty="0"/>
              <a:t> </a:t>
            </a:r>
            <a:r>
              <a:rPr lang="en-US" sz="3400" dirty="0" err="1"/>
              <a:t>masalasiga</a:t>
            </a:r>
            <a:r>
              <a:rPr lang="en-US" sz="3400" dirty="0"/>
              <a:t> </a:t>
            </a:r>
            <a:r>
              <a:rPr lang="en-US" sz="3400" dirty="0" err="1"/>
              <a:t>alohida</a:t>
            </a:r>
            <a:r>
              <a:rPr lang="en-US" sz="3400" dirty="0"/>
              <a:t> </a:t>
            </a:r>
            <a:r>
              <a:rPr lang="en-US" sz="3400" dirty="0" err="1"/>
              <a:t>to'xtalib</a:t>
            </a:r>
            <a:r>
              <a:rPr lang="en-US" sz="3400" dirty="0"/>
              <a:t>, </a:t>
            </a:r>
            <a:r>
              <a:rPr lang="en-US" sz="3400" dirty="0" err="1"/>
              <a:t>bu</a:t>
            </a:r>
            <a:r>
              <a:rPr lang="en-US" sz="3400" dirty="0"/>
              <a:t> </a:t>
            </a:r>
            <a:r>
              <a:rPr lang="en-US" sz="3400" dirty="0" err="1"/>
              <a:t>ishning</a:t>
            </a:r>
            <a:r>
              <a:rPr lang="en-US" sz="3400" dirty="0"/>
              <a:t> </a:t>
            </a:r>
            <a:r>
              <a:rPr lang="en-US" sz="3400" dirty="0" err="1"/>
              <a:t>ikkita</a:t>
            </a:r>
            <a:r>
              <a:rPr lang="en-US" sz="3400" dirty="0"/>
              <a:t> </a:t>
            </a:r>
            <a:r>
              <a:rPr lang="en-US" sz="3400" dirty="0" err="1"/>
              <a:t>turini</a:t>
            </a:r>
            <a:r>
              <a:rPr lang="en-US" sz="3400" dirty="0"/>
              <a:t> </a:t>
            </a:r>
            <a:r>
              <a:rPr lang="en-US" sz="3400" dirty="0" err="1"/>
              <a:t>tavsiya</a:t>
            </a:r>
            <a:r>
              <a:rPr lang="en-US" sz="3400" dirty="0"/>
              <a:t> </a:t>
            </a:r>
            <a:r>
              <a:rPr lang="en-US" sz="3400" dirty="0" err="1"/>
              <a:t>etgan</a:t>
            </a:r>
            <a:r>
              <a:rPr lang="en-US" sz="3400" dirty="0"/>
              <a:t>: </a:t>
            </a:r>
            <a:r>
              <a:rPr lang="en-US" sz="3400" dirty="0" err="1"/>
              <a:t>ularning</a:t>
            </a:r>
            <a:r>
              <a:rPr lang="en-US" sz="3400" dirty="0"/>
              <a:t> </a:t>
            </a:r>
            <a:r>
              <a:rPr lang="en-US" sz="3400" dirty="0" err="1"/>
              <a:t>biri</a:t>
            </a:r>
            <a:r>
              <a:rPr lang="en-US" sz="3400" dirty="0"/>
              <a:t> </a:t>
            </a:r>
            <a:r>
              <a:rPr lang="en-US" sz="3400" dirty="0" err="1"/>
              <a:t>bevosita</a:t>
            </a:r>
            <a:r>
              <a:rPr lang="en-US" sz="3400" dirty="0"/>
              <a:t> </a:t>
            </a:r>
            <a:r>
              <a:rPr lang="en-US" sz="3400" dirty="0" err="1"/>
              <a:t>sezishga</a:t>
            </a:r>
            <a:r>
              <a:rPr lang="en-US" sz="3400" dirty="0"/>
              <a:t> </a:t>
            </a:r>
            <a:r>
              <a:rPr lang="en-US" sz="3400" dirty="0" err="1"/>
              <a:t>yaqin</a:t>
            </a:r>
            <a:r>
              <a:rPr lang="en-US" sz="3400" dirty="0"/>
              <a:t> </a:t>
            </a:r>
            <a:r>
              <a:rPr lang="en-US" sz="3400" dirty="0" err="1"/>
              <a:t>narsalami</a:t>
            </a:r>
            <a:r>
              <a:rPr lang="en-US" sz="3400" dirty="0"/>
              <a:t> </a:t>
            </a:r>
            <a:r>
              <a:rPr lang="en-US" sz="3400" dirty="0" err="1"/>
              <a:t>oldingi</a:t>
            </a:r>
            <a:r>
              <a:rPr lang="en-US" sz="3400" dirty="0"/>
              <a:t> </a:t>
            </a:r>
            <a:r>
              <a:rPr lang="en-US" sz="3400" dirty="0" err="1"/>
              <a:t>o'ringa</a:t>
            </a:r>
            <a:r>
              <a:rPr lang="en-US" sz="3400" dirty="0"/>
              <a:t> </a:t>
            </a:r>
            <a:r>
              <a:rPr lang="en-US" sz="3400" dirty="0" err="1"/>
              <a:t>qo'yishdan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ikkinchisi</a:t>
            </a:r>
            <a:r>
              <a:rPr lang="en-US" sz="3400" dirty="0"/>
              <a:t> </a:t>
            </a:r>
            <a:r>
              <a:rPr lang="en-US" sz="3400" dirty="0" err="1"/>
              <a:t>aqlga</a:t>
            </a:r>
            <a:r>
              <a:rPr lang="en-US" sz="3400" dirty="0"/>
              <a:t> </a:t>
            </a:r>
            <a:r>
              <a:rPr lang="en-US" sz="3400" dirty="0" err="1"/>
              <a:t>yaqin</a:t>
            </a:r>
            <a:r>
              <a:rPr lang="en-US" sz="3400" dirty="0"/>
              <a:t> </a:t>
            </a:r>
            <a:r>
              <a:rPr lang="en-US" sz="3400" dirty="0" err="1"/>
              <a:t>narsalarni</a:t>
            </a:r>
            <a:r>
              <a:rPr lang="en-US" sz="3400" dirty="0"/>
              <a:t> </a:t>
            </a:r>
            <a:r>
              <a:rPr lang="en-US" sz="3400" dirty="0" err="1"/>
              <a:t>olg'a</a:t>
            </a:r>
            <a:r>
              <a:rPr lang="en-US" sz="3400" dirty="0"/>
              <a:t> </a:t>
            </a:r>
            <a:r>
              <a:rPr lang="en-US" sz="3400" dirty="0" err="1"/>
              <a:t>surishdan</a:t>
            </a:r>
            <a:r>
              <a:rPr lang="en-US" sz="3400" dirty="0"/>
              <a:t> </a:t>
            </a:r>
            <a:r>
              <a:rPr lang="en-US" sz="3400" dirty="0" err="1"/>
              <a:t>iboratdir</a:t>
            </a:r>
            <a:r>
              <a:rPr lang="en-US" sz="3400" dirty="0"/>
              <a:t>. U </a:t>
            </a:r>
            <a:r>
              <a:rPr lang="en-US" sz="3400" dirty="0" err="1"/>
              <a:t>o'zining</a:t>
            </a:r>
            <a:r>
              <a:rPr lang="en-US" sz="3400" dirty="0"/>
              <a:t> </a:t>
            </a:r>
            <a:r>
              <a:rPr lang="en-US" sz="3400" dirty="0" err="1"/>
              <a:t>fikrini</a:t>
            </a:r>
            <a:r>
              <a:rPr lang="en-US" sz="3400" dirty="0"/>
              <a:t> </a:t>
            </a:r>
            <a:r>
              <a:rPr lang="en-US" sz="3400" dirty="0" err="1"/>
              <a:t>tushuntirib</a:t>
            </a:r>
            <a:r>
              <a:rPr lang="en-US" sz="3400" dirty="0"/>
              <a:t> </a:t>
            </a:r>
            <a:r>
              <a:rPr lang="en-US" sz="3400" dirty="0" err="1"/>
              <a:t>shunday</a:t>
            </a:r>
            <a:r>
              <a:rPr lang="en-US" sz="3400" dirty="0"/>
              <a:t> </a:t>
            </a:r>
            <a:r>
              <a:rPr lang="en-US" sz="3400" dirty="0" err="1"/>
              <a:t>yozgan</a:t>
            </a:r>
            <a:r>
              <a:rPr lang="en-US" sz="3400" dirty="0"/>
              <a:t>: „</a:t>
            </a:r>
            <a:r>
              <a:rPr lang="en-US" sz="3400" dirty="0" err="1"/>
              <a:t>Aql</a:t>
            </a:r>
            <a:r>
              <a:rPr lang="en-US" sz="3400" dirty="0"/>
              <a:t> </a:t>
            </a:r>
            <a:r>
              <a:rPr lang="en-US" sz="3400" dirty="0" err="1"/>
              <a:t>o'z</a:t>
            </a:r>
            <a:r>
              <a:rPr lang="en-US" sz="3400" dirty="0"/>
              <a:t> </a:t>
            </a:r>
            <a:r>
              <a:rPr lang="en-US" sz="3400" dirty="0" err="1"/>
              <a:t>harakatini</a:t>
            </a:r>
            <a:r>
              <a:rPr lang="en-US" sz="3400" dirty="0"/>
              <a:t> </a:t>
            </a:r>
            <a:r>
              <a:rPr lang="en-US" sz="3400" dirty="0" err="1"/>
              <a:t>awal</a:t>
            </a:r>
            <a:r>
              <a:rPr lang="en-US" sz="3400" dirty="0"/>
              <a:t> </a:t>
            </a:r>
            <a:r>
              <a:rPr lang="en-US" sz="3400" dirty="0" err="1"/>
              <a:t>seziladigan</a:t>
            </a:r>
            <a:r>
              <a:rPr lang="en-US" sz="3400" dirty="0"/>
              <a:t> </a:t>
            </a:r>
            <a:r>
              <a:rPr lang="en-US" sz="3400" dirty="0" err="1"/>
              <a:t>narsalarga</a:t>
            </a:r>
            <a:r>
              <a:rPr lang="en-US" sz="3400" dirty="0"/>
              <a:t>, </a:t>
            </a:r>
            <a:r>
              <a:rPr lang="en-US" sz="3400" dirty="0" err="1"/>
              <a:t>keyin</a:t>
            </a:r>
            <a:r>
              <a:rPr lang="en-US" sz="3400" dirty="0"/>
              <a:t> </a:t>
            </a:r>
            <a:r>
              <a:rPr lang="en-US" sz="3400" dirty="0" err="1"/>
              <a:t>esa</a:t>
            </a:r>
            <a:r>
              <a:rPr lang="en-US" sz="3400" dirty="0"/>
              <a:t> </a:t>
            </a:r>
            <a:r>
              <a:rPr lang="en-US" sz="3400" dirty="0" err="1"/>
              <a:t>aqlga</a:t>
            </a:r>
            <a:r>
              <a:rPr lang="en-US" sz="3400" dirty="0"/>
              <a:t> </a:t>
            </a:r>
            <a:r>
              <a:rPr lang="en-US" sz="3400" dirty="0" err="1"/>
              <a:t>muvofiq</a:t>
            </a:r>
            <a:r>
              <a:rPr lang="en-US" sz="3400" dirty="0"/>
              <a:t> </a:t>
            </a:r>
            <a:r>
              <a:rPr lang="en-US" sz="3400" dirty="0" err="1"/>
              <a:t>yo'sinda</a:t>
            </a:r>
            <a:r>
              <a:rPr lang="en-US" sz="3400" dirty="0"/>
              <a:t>, </a:t>
            </a:r>
            <a:r>
              <a:rPr lang="en-US" sz="3400" dirty="0" err="1"/>
              <a:t>ya'ni</a:t>
            </a:r>
            <a:r>
              <a:rPr lang="en-US" sz="3400" dirty="0"/>
              <a:t> </a:t>
            </a:r>
            <a:r>
              <a:rPr lang="en-US" sz="3400" dirty="0" err="1"/>
              <a:t>xossalarni</a:t>
            </a:r>
            <a:r>
              <a:rPr lang="en-US" sz="3400" dirty="0"/>
              <a:t> </a:t>
            </a:r>
            <a:r>
              <a:rPr lang="en-US" sz="3400" dirty="0" err="1"/>
              <a:t>sintez</a:t>
            </a:r>
            <a:r>
              <a:rPr lang="en-US" sz="3400" dirty="0"/>
              <a:t> </a:t>
            </a:r>
            <a:r>
              <a:rPr lang="en-US" sz="3400" dirty="0" err="1"/>
              <a:t>qilishga</a:t>
            </a:r>
            <a:r>
              <a:rPr lang="en-US" sz="3400" dirty="0"/>
              <a:t> </a:t>
            </a:r>
            <a:r>
              <a:rPr lang="en-US" sz="3400" dirty="0" err="1"/>
              <a:t>yo'naltirishi</a:t>
            </a:r>
            <a:r>
              <a:rPr lang="en-US" sz="3400" dirty="0"/>
              <a:t> </a:t>
            </a:r>
            <a:r>
              <a:rPr lang="en-US" sz="3400" dirty="0" err="1"/>
              <a:t>ma'qul</a:t>
            </a:r>
            <a:r>
              <a:rPr lang="en-US" sz="3400" dirty="0"/>
              <a:t>".</a:t>
            </a:r>
            <a:endParaRPr lang="ru-RU" sz="3400" dirty="0"/>
          </a:p>
          <a:p>
            <a:r>
              <a:rPr lang="en-US" sz="3400" b="1" dirty="0" err="1"/>
              <a:t>Ibn</a:t>
            </a:r>
            <a:r>
              <a:rPr lang="en-US" sz="3400" b="1" dirty="0"/>
              <a:t> Sino </a:t>
            </a:r>
            <a:r>
              <a:rPr lang="en-US" sz="3400" b="1" dirty="0" err="1"/>
              <a:t>asarlarida</a:t>
            </a:r>
            <a:r>
              <a:rPr lang="en-US" sz="3400" b="1" dirty="0"/>
              <a:t> ham </a:t>
            </a:r>
            <a:r>
              <a:rPr lang="en-US" sz="3400" b="1" dirty="0" err="1"/>
              <a:t>didaktikaning</a:t>
            </a:r>
            <a:r>
              <a:rPr lang="en-US" sz="3400" b="1" dirty="0"/>
              <a:t> </a:t>
            </a:r>
            <a:r>
              <a:rPr lang="en-US" sz="3400" b="1" dirty="0" err="1"/>
              <a:t>prinsiplariga</a:t>
            </a:r>
            <a:r>
              <a:rPr lang="en-US" sz="3400" b="1" dirty="0"/>
              <a:t>, </a:t>
            </a:r>
            <a:r>
              <a:rPr lang="en-US" sz="3400" b="1" dirty="0" err="1">
                <a:hlinkClick r:id="rId2"/>
              </a:rPr>
              <a:t>xusu</a:t>
            </a:r>
            <a:r>
              <a:rPr lang="en-US" sz="3400" b="1" dirty="0">
                <a:hlinkClick r:id="rId2"/>
              </a:rPr>
              <a:t>-san</a:t>
            </a:r>
            <a:r>
              <a:rPr lang="en-US" sz="3400" b="1" dirty="0"/>
              <a:t>, </a:t>
            </a:r>
            <a:r>
              <a:rPr lang="en-US" sz="3400" b="1" dirty="0" err="1"/>
              <a:t>ko'rsatmali</a:t>
            </a:r>
            <a:r>
              <a:rPr lang="en-US" sz="3400" b="1" dirty="0"/>
              <a:t> </a:t>
            </a:r>
            <a:r>
              <a:rPr lang="en-US" sz="3400" b="1" dirty="0" err="1"/>
              <a:t>o'qitishga</a:t>
            </a:r>
            <a:r>
              <a:rPr lang="en-US" sz="3400" b="1" dirty="0"/>
              <a:t> </a:t>
            </a:r>
            <a:r>
              <a:rPr lang="en-US" sz="3400" b="1" dirty="0" err="1"/>
              <a:t>qiziqish</a:t>
            </a:r>
            <a:r>
              <a:rPr lang="en-US" sz="3400" b="1" dirty="0"/>
              <a:t> </a:t>
            </a:r>
            <a:r>
              <a:rPr lang="en-US" sz="3400" b="1" dirty="0" err="1"/>
              <a:t>bilan</a:t>
            </a:r>
            <a:r>
              <a:rPr lang="en-US" sz="3400" b="1" dirty="0"/>
              <a:t> </a:t>
            </a:r>
            <a:r>
              <a:rPr lang="en-US" sz="3400" b="1" dirty="0" err="1"/>
              <a:t>qaralgan</a:t>
            </a:r>
            <a:r>
              <a:rPr lang="en-US" sz="3400" b="1" dirty="0"/>
              <a:t>. </a:t>
            </a:r>
            <a:r>
              <a:rPr lang="en-US" sz="3400" b="1" dirty="0" err="1"/>
              <a:t>Ibn</a:t>
            </a:r>
            <a:r>
              <a:rPr lang="en-US" sz="3400" b="1" dirty="0"/>
              <a:t> Sino </a:t>
            </a:r>
            <a:r>
              <a:rPr lang="en-US" sz="3400" b="1" dirty="0" err="1"/>
              <a:t>inson</a:t>
            </a:r>
            <a:r>
              <a:rPr lang="en-US" sz="3400" b="1" dirty="0"/>
              <a:t> </a:t>
            </a:r>
            <a:r>
              <a:rPr lang="en-US" sz="3400" b="1" dirty="0" err="1"/>
              <a:t>dastlabki</a:t>
            </a:r>
            <a:r>
              <a:rPr lang="en-US" sz="3400" b="1" dirty="0"/>
              <a:t> </a:t>
            </a:r>
            <a:r>
              <a:rPr lang="en-US" sz="3400" b="1" dirty="0" err="1"/>
              <a:t>o'quv</a:t>
            </a:r>
            <a:r>
              <a:rPr lang="en-US" sz="3400" b="1" dirty="0"/>
              <a:t> </a:t>
            </a:r>
            <a:r>
              <a:rPr lang="en-US" sz="3400" b="1" dirty="0" err="1"/>
              <a:t>mashg'ulotlarida</a:t>
            </a:r>
            <a:r>
              <a:rPr lang="en-US" sz="3400" b="1" dirty="0"/>
              <a:t> </a:t>
            </a:r>
            <a:r>
              <a:rPr lang="en-US" sz="3400" b="1" dirty="0" err="1"/>
              <a:t>buyumning</a:t>
            </a:r>
            <a:r>
              <a:rPr lang="en-US" sz="3400" b="1" dirty="0"/>
              <a:t> </a:t>
            </a:r>
            <a:r>
              <a:rPr lang="en-US" sz="3400" b="1" dirty="0" err="1"/>
              <a:t>tashqi</a:t>
            </a:r>
            <a:r>
              <a:rPr lang="en-US" sz="3400" b="1" dirty="0"/>
              <a:t> </a:t>
            </a:r>
            <a:r>
              <a:rPr lang="en-US" sz="3400" b="1" dirty="0" err="1"/>
              <a:t>xossasini</a:t>
            </a:r>
            <a:r>
              <a:rPr lang="en-US" sz="3400" b="1" dirty="0"/>
              <a:t> </a:t>
            </a:r>
            <a:r>
              <a:rPr lang="en-US" sz="3400" b="1" dirty="0" err="1"/>
              <a:t>o'rgansa</a:t>
            </a:r>
            <a:r>
              <a:rPr lang="en-US" sz="3400" b="1" dirty="0"/>
              <a:t>, </a:t>
            </a:r>
            <a:r>
              <a:rPr lang="en-US" sz="3400" b="1" dirty="0" err="1"/>
              <a:t>o'sha</a:t>
            </a:r>
            <a:r>
              <a:rPr lang="en-US" sz="3400" b="1" dirty="0"/>
              <a:t> </a:t>
            </a:r>
            <a:r>
              <a:rPr lang="en-US" sz="3400" b="1" dirty="0" err="1"/>
              <a:t>buyumni</a:t>
            </a:r>
            <a:r>
              <a:rPr lang="en-US" sz="3400" b="1" dirty="0"/>
              <a:t> </a:t>
            </a:r>
            <a:r>
              <a:rPr lang="en-US" sz="3400" b="1" dirty="0" err="1"/>
              <a:t>va</a:t>
            </a:r>
            <a:r>
              <a:rPr lang="en-US" sz="3400" b="1" dirty="0"/>
              <a:t> </a:t>
            </a:r>
            <a:r>
              <a:rPr lang="en-US" sz="3400" b="1" dirty="0" err="1"/>
              <a:t>uning</a:t>
            </a:r>
            <a:r>
              <a:rPr lang="en-US" sz="3400" b="1" dirty="0"/>
              <a:t> </a:t>
            </a:r>
            <a:r>
              <a:rPr lang="en-US" sz="3400" b="1" dirty="0" err="1"/>
              <a:t>tasvirini</a:t>
            </a:r>
            <a:r>
              <a:rPr lang="en-US" sz="3400" b="1" dirty="0"/>
              <a:t> </a:t>
            </a:r>
            <a:r>
              <a:rPr lang="en-US" sz="3400" b="1" dirty="0" err="1"/>
              <a:t>ko'rib</a:t>
            </a:r>
            <a:r>
              <a:rPr lang="en-US" sz="3400" b="1" dirty="0"/>
              <a:t> </a:t>
            </a:r>
            <a:r>
              <a:rPr lang="en-US" sz="3400" b="1" dirty="0" err="1"/>
              <a:t>chiqsa</a:t>
            </a:r>
            <a:r>
              <a:rPr lang="en-US" sz="3400" b="1" dirty="0"/>
              <a:t>, </a:t>
            </a:r>
            <a:r>
              <a:rPr lang="en-US" sz="3400" b="1" dirty="0" err="1"/>
              <a:t>o'zi</a:t>
            </a:r>
            <a:r>
              <a:rPr lang="en-US" sz="3400" b="1" dirty="0"/>
              <a:t> </a:t>
            </a:r>
            <a:r>
              <a:rPr lang="en-US" sz="3400" b="1" dirty="0" err="1"/>
              <a:t>mustaqil</a:t>
            </a:r>
            <a:r>
              <a:rPr lang="en-US" sz="3400" b="1" dirty="0"/>
              <a:t> </a:t>
            </a:r>
            <a:r>
              <a:rPr lang="en-US" sz="3400" b="1" dirty="0" err="1"/>
              <a:t>holda</a:t>
            </a:r>
            <a:r>
              <a:rPr lang="en-US" sz="3400" b="1" dirty="0"/>
              <a:t> </a:t>
            </a:r>
            <a:r>
              <a:rPr lang="en-US" sz="3400" b="1" dirty="0" err="1"/>
              <a:t>bilimlarni</a:t>
            </a:r>
            <a:r>
              <a:rPr lang="en-US" sz="3400" b="1" dirty="0"/>
              <a:t> </a:t>
            </a:r>
            <a:r>
              <a:rPr lang="en-US" sz="3400" b="1" dirty="0" err="1"/>
              <a:t>o'zlashtira</a:t>
            </a:r>
            <a:r>
              <a:rPr lang="en-US" sz="3400" b="1" dirty="0"/>
              <a:t> </a:t>
            </a:r>
            <a:r>
              <a:rPr lang="en-US" sz="3400" b="1" dirty="0" err="1"/>
              <a:t>oladi</a:t>
            </a:r>
            <a:r>
              <a:rPr lang="en-US" sz="3400" b="1" dirty="0"/>
              <a:t>, deb </a:t>
            </a:r>
            <a:r>
              <a:rPr lang="en-US" sz="3400" b="1" dirty="0" err="1"/>
              <a:t>hisoblagan</a:t>
            </a:r>
            <a:r>
              <a:rPr lang="en-US" sz="3400" b="1" dirty="0"/>
              <a:t>. </a:t>
            </a:r>
            <a:r>
              <a:rPr lang="en-US" sz="3400" b="1" dirty="0" err="1"/>
              <a:t>Olim</a:t>
            </a:r>
            <a:r>
              <a:rPr lang="en-US" sz="3400" b="1" dirty="0"/>
              <a:t> </a:t>
            </a:r>
            <a:r>
              <a:rPr lang="en-US" sz="3400" b="1" dirty="0" err="1"/>
              <a:t>inson</a:t>
            </a:r>
            <a:r>
              <a:rPr lang="en-US" sz="3400" b="1" dirty="0"/>
              <a:t> </a:t>
            </a:r>
            <a:r>
              <a:rPr lang="en-US" sz="3400" b="1" dirty="0" err="1"/>
              <a:t>haqiqatan</a:t>
            </a:r>
            <a:r>
              <a:rPr lang="en-US" sz="3400" b="1" dirty="0"/>
              <a:t> </a:t>
            </a:r>
            <a:r>
              <a:rPr lang="en-US" sz="3400" b="1" dirty="0" err="1"/>
              <a:t>mavjud</a:t>
            </a:r>
            <a:r>
              <a:rPr lang="en-US" sz="3400" b="1" dirty="0"/>
              <a:t> </a:t>
            </a:r>
            <a:r>
              <a:rPr lang="en-US" sz="3400" b="1" dirty="0" err="1"/>
              <a:t>narsalarni</a:t>
            </a:r>
            <a:r>
              <a:rPr lang="en-US" sz="3400" b="1" dirty="0"/>
              <a:t> </a:t>
            </a:r>
            <a:r>
              <a:rPr lang="en-US" sz="3400" b="1" dirty="0" err="1"/>
              <a:t>yoki</a:t>
            </a:r>
            <a:r>
              <a:rPr lang="en-US" sz="3400" b="1" dirty="0"/>
              <a:t> </a:t>
            </a:r>
            <a:r>
              <a:rPr lang="en-US" sz="3400" b="1" dirty="0" err="1"/>
              <a:t>ularning</a:t>
            </a:r>
            <a:r>
              <a:rPr lang="en-US" sz="3400" b="1" dirty="0"/>
              <a:t> </a:t>
            </a:r>
            <a:r>
              <a:rPr lang="en-US" sz="3400" b="1" dirty="0" err="1"/>
              <a:t>tasvirini</a:t>
            </a:r>
            <a:r>
              <a:rPr lang="en-US" sz="3400" b="1" dirty="0"/>
              <a:t> </a:t>
            </a:r>
            <a:r>
              <a:rPr lang="en-US" sz="3400" b="1" dirty="0" err="1"/>
              <a:t>idrok</a:t>
            </a:r>
            <a:r>
              <a:rPr lang="en-US" sz="3400" b="1" dirty="0"/>
              <a:t> </a:t>
            </a:r>
            <a:r>
              <a:rPr lang="en-US" sz="3400" b="1" dirty="0" err="1"/>
              <a:t>etishi</a:t>
            </a:r>
            <a:r>
              <a:rPr lang="en-US" sz="3400" b="1" dirty="0"/>
              <a:t> </a:t>
            </a:r>
            <a:r>
              <a:rPr lang="en-US" sz="3400" b="1" dirty="0" err="1"/>
              <a:t>tufayli</a:t>
            </a:r>
            <a:r>
              <a:rPr lang="en-US" sz="3400" b="1" dirty="0"/>
              <a:t> </a:t>
            </a:r>
            <a:r>
              <a:rPr lang="en-US" sz="3400" b="1" dirty="0" err="1"/>
              <a:t>unda</a:t>
            </a:r>
            <a:r>
              <a:rPr lang="en-US" sz="3400" b="1" dirty="0"/>
              <a:t> </a:t>
            </a:r>
            <a:r>
              <a:rPr lang="en-US" sz="3400" b="1" dirty="0" err="1"/>
              <a:t>obyektiv</a:t>
            </a:r>
            <a:r>
              <a:rPr lang="en-US" sz="3400" b="1" dirty="0"/>
              <a:t> </a:t>
            </a:r>
            <a:r>
              <a:rPr lang="en-US" sz="3400" b="1" dirty="0" err="1"/>
              <a:t>voqelikni</a:t>
            </a:r>
            <a:r>
              <a:rPr lang="en-US" sz="3400" b="1" dirty="0"/>
              <a:t> </a:t>
            </a:r>
            <a:r>
              <a:rPr lang="en-US" sz="3400" b="1" dirty="0" err="1"/>
              <a:t>to'g'ri</a:t>
            </a:r>
            <a:r>
              <a:rPr lang="en-US" sz="3400" b="1" dirty="0"/>
              <a:t> </a:t>
            </a:r>
            <a:r>
              <a:rPr lang="en-US" sz="3400" b="1" dirty="0" err="1"/>
              <a:t>aks</a:t>
            </a:r>
            <a:r>
              <a:rPr lang="en-US" sz="3400" b="1" dirty="0"/>
              <a:t> </a:t>
            </a:r>
            <a:r>
              <a:rPr lang="en-US" sz="3400" b="1" dirty="0" err="1"/>
              <a:t>ettiradigan</a:t>
            </a:r>
            <a:r>
              <a:rPr lang="en-US" sz="3400" b="1" dirty="0"/>
              <a:t> </a:t>
            </a:r>
            <a:r>
              <a:rPr lang="en-US" sz="3400" b="1" dirty="0" err="1"/>
              <a:t>tasawur</a:t>
            </a:r>
            <a:r>
              <a:rPr lang="en-US" sz="3400" b="1" dirty="0"/>
              <a:t> </a:t>
            </a:r>
            <a:r>
              <a:rPr lang="en-US" sz="3400" b="1" dirty="0" err="1"/>
              <a:t>shakllanishini</a:t>
            </a:r>
            <a:r>
              <a:rPr lang="en-US" sz="3400" b="1" dirty="0"/>
              <a:t> </a:t>
            </a:r>
            <a:r>
              <a:rPr lang="en-US" sz="3400" b="1" dirty="0" err="1"/>
              <a:t>uqtirgan</a:t>
            </a:r>
            <a:r>
              <a:rPr lang="en-US" sz="3400" b="1" dirty="0"/>
              <a:t>.</a:t>
            </a:r>
            <a:endParaRPr lang="ru-RU" sz="3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55188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Ibn</a:t>
            </a:r>
            <a:r>
              <a:rPr lang="en-US" b="1" dirty="0"/>
              <a:t> Sino </a:t>
            </a:r>
            <a:r>
              <a:rPr lang="en-US" b="1" dirty="0" err="1"/>
              <a:t>asarlarida</a:t>
            </a:r>
            <a:r>
              <a:rPr lang="en-US" b="1" dirty="0"/>
              <a:t> ham </a:t>
            </a:r>
            <a:r>
              <a:rPr lang="en-US" b="1" dirty="0" err="1"/>
              <a:t>didaktikaning</a:t>
            </a:r>
            <a:r>
              <a:rPr lang="en-US" b="1" dirty="0"/>
              <a:t> </a:t>
            </a:r>
            <a:r>
              <a:rPr lang="en-US" b="1" dirty="0" err="1"/>
              <a:t>prinsiplariga</a:t>
            </a:r>
            <a:r>
              <a:rPr lang="en-US" b="1" dirty="0"/>
              <a:t>, </a:t>
            </a:r>
            <a:r>
              <a:rPr lang="en-US" b="1" dirty="0" err="1"/>
              <a:t>xusu</a:t>
            </a:r>
            <a:r>
              <a:rPr lang="en-US" b="1" dirty="0"/>
              <a:t>-san, </a:t>
            </a:r>
            <a:r>
              <a:rPr lang="en-US" b="1" dirty="0" err="1"/>
              <a:t>ko'rsatmali</a:t>
            </a:r>
            <a:r>
              <a:rPr lang="en-US" b="1" dirty="0"/>
              <a:t> </a:t>
            </a:r>
            <a:r>
              <a:rPr lang="en-US" b="1" dirty="0" err="1"/>
              <a:t>o'qitishga</a:t>
            </a:r>
            <a:r>
              <a:rPr lang="en-US" b="1" dirty="0"/>
              <a:t> </a:t>
            </a:r>
            <a:r>
              <a:rPr lang="en-US" b="1" dirty="0" err="1"/>
              <a:t>qiziqish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qaralgan</a:t>
            </a:r>
            <a:r>
              <a:rPr lang="en-US" b="1" dirty="0"/>
              <a:t>. </a:t>
            </a:r>
            <a:r>
              <a:rPr lang="en-US" b="1" dirty="0" err="1"/>
              <a:t>Ibn</a:t>
            </a:r>
            <a:r>
              <a:rPr lang="en-US" b="1" dirty="0"/>
              <a:t> Sino </a:t>
            </a:r>
            <a:r>
              <a:rPr lang="en-US" b="1" dirty="0" err="1"/>
              <a:t>inson</a:t>
            </a:r>
            <a:r>
              <a:rPr lang="en-US" b="1" dirty="0"/>
              <a:t> </a:t>
            </a:r>
            <a:r>
              <a:rPr lang="en-US" b="1" dirty="0" err="1"/>
              <a:t>dastlabki</a:t>
            </a:r>
            <a:r>
              <a:rPr lang="en-US" b="1" dirty="0"/>
              <a:t> </a:t>
            </a:r>
            <a:r>
              <a:rPr lang="en-US" b="1" dirty="0" err="1"/>
              <a:t>o'quv</a:t>
            </a:r>
            <a:r>
              <a:rPr lang="en-US" b="1" dirty="0"/>
              <a:t> </a:t>
            </a:r>
            <a:r>
              <a:rPr lang="en-US" b="1" dirty="0" err="1"/>
              <a:t>mashg'ulotlarida</a:t>
            </a:r>
            <a:r>
              <a:rPr lang="en-US" b="1" dirty="0"/>
              <a:t> </a:t>
            </a:r>
            <a:r>
              <a:rPr lang="en-US" b="1" dirty="0" err="1"/>
              <a:t>buyumning</a:t>
            </a:r>
            <a:r>
              <a:rPr lang="en-US" b="1" dirty="0"/>
              <a:t> </a:t>
            </a: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/>
              <a:t>xossasini</a:t>
            </a:r>
            <a:r>
              <a:rPr lang="en-US" b="1" dirty="0"/>
              <a:t> </a:t>
            </a:r>
            <a:r>
              <a:rPr lang="en-US" b="1" dirty="0" err="1"/>
              <a:t>o'rgansa</a:t>
            </a:r>
            <a:r>
              <a:rPr lang="en-US" b="1" dirty="0"/>
              <a:t>, </a:t>
            </a:r>
            <a:r>
              <a:rPr lang="en-US" b="1" dirty="0" err="1"/>
              <a:t>o'sha</a:t>
            </a:r>
            <a:r>
              <a:rPr lang="en-US" b="1" dirty="0"/>
              <a:t> </a:t>
            </a:r>
            <a:r>
              <a:rPr lang="en-US" b="1" dirty="0" err="1"/>
              <a:t>buyumni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tasvirini</a:t>
            </a:r>
            <a:r>
              <a:rPr lang="en-US" b="1" dirty="0"/>
              <a:t> </a:t>
            </a:r>
            <a:r>
              <a:rPr lang="en-US" b="1" dirty="0" err="1"/>
              <a:t>ko'rib</a:t>
            </a:r>
            <a:r>
              <a:rPr lang="en-US" b="1" dirty="0"/>
              <a:t> </a:t>
            </a:r>
            <a:r>
              <a:rPr lang="en-US" b="1" dirty="0" err="1"/>
              <a:t>chiqsa</a:t>
            </a:r>
            <a:r>
              <a:rPr lang="en-US" b="1" dirty="0"/>
              <a:t>, </a:t>
            </a:r>
            <a:r>
              <a:rPr lang="en-US" b="1" dirty="0" err="1"/>
              <a:t>o'zi</a:t>
            </a:r>
            <a:r>
              <a:rPr lang="en-US" b="1" dirty="0"/>
              <a:t> </a:t>
            </a:r>
            <a:r>
              <a:rPr lang="en-US" b="1" dirty="0" err="1"/>
              <a:t>mustaqil</a:t>
            </a:r>
            <a:r>
              <a:rPr lang="en-US" b="1" dirty="0"/>
              <a:t> </a:t>
            </a:r>
            <a:r>
              <a:rPr lang="en-US" b="1" dirty="0" err="1"/>
              <a:t>holda</a:t>
            </a:r>
            <a:r>
              <a:rPr lang="en-US" b="1" dirty="0"/>
              <a:t> </a:t>
            </a:r>
            <a:r>
              <a:rPr lang="en-US" b="1" dirty="0" err="1"/>
              <a:t>bilimlarni</a:t>
            </a:r>
            <a:r>
              <a:rPr lang="en-US" b="1" dirty="0"/>
              <a:t> </a:t>
            </a:r>
            <a:r>
              <a:rPr lang="en-US" b="1" dirty="0" err="1"/>
              <a:t>o'zlashtira</a:t>
            </a:r>
            <a:r>
              <a:rPr lang="en-US" b="1" dirty="0"/>
              <a:t> </a:t>
            </a:r>
            <a:r>
              <a:rPr lang="en-US" b="1" dirty="0" err="1"/>
              <a:t>oladi</a:t>
            </a:r>
            <a:r>
              <a:rPr lang="en-US" b="1" dirty="0"/>
              <a:t>, deb </a:t>
            </a:r>
            <a:r>
              <a:rPr lang="en-US" b="1" dirty="0" err="1"/>
              <a:t>hisoblagan</a:t>
            </a:r>
            <a:r>
              <a:rPr lang="en-US" b="1" dirty="0"/>
              <a:t>. </a:t>
            </a:r>
            <a:r>
              <a:rPr lang="en-US" b="1" dirty="0" err="1"/>
              <a:t>Olim</a:t>
            </a:r>
            <a:r>
              <a:rPr lang="en-US" b="1" dirty="0"/>
              <a:t> </a:t>
            </a:r>
            <a:r>
              <a:rPr lang="en-US" b="1" dirty="0" err="1"/>
              <a:t>inson</a:t>
            </a:r>
            <a:r>
              <a:rPr lang="en-US" b="1" dirty="0"/>
              <a:t> </a:t>
            </a:r>
            <a:r>
              <a:rPr lang="en-US" b="1" dirty="0" err="1"/>
              <a:t>haqiqatan</a:t>
            </a:r>
            <a:r>
              <a:rPr lang="en-US" b="1" dirty="0"/>
              <a:t> </a:t>
            </a:r>
            <a:r>
              <a:rPr lang="en-US" b="1" dirty="0" err="1"/>
              <a:t>mavjud</a:t>
            </a:r>
            <a:r>
              <a:rPr lang="en-US" b="1" dirty="0"/>
              <a:t> </a:t>
            </a:r>
            <a:r>
              <a:rPr lang="en-US" b="1" dirty="0" err="1"/>
              <a:t>narsalarni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tasvirini</a:t>
            </a:r>
            <a:r>
              <a:rPr lang="en-US" b="1" dirty="0"/>
              <a:t> </a:t>
            </a:r>
            <a:r>
              <a:rPr lang="en-US" b="1" dirty="0" err="1"/>
              <a:t>idrok</a:t>
            </a:r>
            <a:r>
              <a:rPr lang="en-US" b="1" dirty="0"/>
              <a:t> </a:t>
            </a:r>
            <a:r>
              <a:rPr lang="en-US" b="1" dirty="0" err="1"/>
              <a:t>etishi</a:t>
            </a:r>
            <a:r>
              <a:rPr lang="en-US" b="1" dirty="0"/>
              <a:t> </a:t>
            </a:r>
            <a:r>
              <a:rPr lang="en-US" b="1" dirty="0" err="1"/>
              <a:t>tufayli</a:t>
            </a:r>
            <a:r>
              <a:rPr lang="en-US" b="1" dirty="0"/>
              <a:t> </a:t>
            </a:r>
            <a:r>
              <a:rPr lang="en-US" b="1" dirty="0" err="1"/>
              <a:t>unda</a:t>
            </a:r>
            <a:r>
              <a:rPr lang="en-US" b="1" dirty="0"/>
              <a:t> </a:t>
            </a:r>
            <a:r>
              <a:rPr lang="en-US" b="1" dirty="0" err="1"/>
              <a:t>obyektiv</a:t>
            </a:r>
            <a:r>
              <a:rPr lang="en-US" b="1" dirty="0"/>
              <a:t> </a:t>
            </a:r>
            <a:r>
              <a:rPr lang="en-US" b="1" dirty="0" err="1"/>
              <a:t>voqelikni</a:t>
            </a:r>
            <a:r>
              <a:rPr lang="en-US" b="1" dirty="0"/>
              <a:t> </a:t>
            </a:r>
            <a:r>
              <a:rPr lang="en-US" b="1" dirty="0" err="1"/>
              <a:t>to'g'ri</a:t>
            </a:r>
            <a:r>
              <a:rPr lang="en-US" b="1" dirty="0"/>
              <a:t> </a:t>
            </a:r>
            <a:r>
              <a:rPr lang="en-US" b="1" dirty="0" err="1"/>
              <a:t>aks</a:t>
            </a:r>
            <a:r>
              <a:rPr lang="en-US" b="1" dirty="0"/>
              <a:t> </a:t>
            </a:r>
            <a:r>
              <a:rPr lang="en-US" b="1" dirty="0" err="1"/>
              <a:t>ettiradigan</a:t>
            </a:r>
            <a:r>
              <a:rPr lang="en-US" b="1" dirty="0"/>
              <a:t> </a:t>
            </a:r>
            <a:r>
              <a:rPr lang="en-US" b="1" dirty="0" err="1"/>
              <a:t>tasawur</a:t>
            </a:r>
            <a:r>
              <a:rPr lang="en-US" b="1" dirty="0"/>
              <a:t> </a:t>
            </a:r>
            <a:r>
              <a:rPr lang="en-US" b="1" dirty="0" err="1"/>
              <a:t>shakllanishini</a:t>
            </a:r>
            <a:r>
              <a:rPr lang="en-US" b="1" dirty="0"/>
              <a:t> </a:t>
            </a:r>
            <a:r>
              <a:rPr lang="en-US" b="1" dirty="0" err="1"/>
              <a:t>uqtirgan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 err="1"/>
              <a:t>Sharqshunos</a:t>
            </a:r>
            <a:r>
              <a:rPr lang="en-US" b="1" dirty="0"/>
              <a:t> </a:t>
            </a:r>
            <a:r>
              <a:rPr lang="en-US" b="1" dirty="0" err="1"/>
              <a:t>olim</a:t>
            </a:r>
            <a:r>
              <a:rPr lang="en-US" b="1" dirty="0"/>
              <a:t> </a:t>
            </a:r>
            <a:r>
              <a:rPr lang="en-US" b="1" dirty="0" err="1"/>
              <a:t>Kindiyning</a:t>
            </a:r>
            <a:r>
              <a:rPr lang="en-US" b="1" dirty="0"/>
              <a:t> </a:t>
            </a:r>
            <a:r>
              <a:rPr lang="en-US" b="1" dirty="0" err="1"/>
              <a:t>fikricha</a:t>
            </a:r>
            <a:r>
              <a:rPr lang="en-US" b="1" dirty="0"/>
              <a:t>, </a:t>
            </a:r>
            <a:r>
              <a:rPr lang="en-US" b="1" dirty="0" err="1"/>
              <a:t>insonda</a:t>
            </a:r>
            <a:r>
              <a:rPr lang="en-US" b="1" dirty="0"/>
              <a:t> </a:t>
            </a:r>
            <a:r>
              <a:rPr lang="en-US" b="1" dirty="0" err="1"/>
              <a:t>ijobiy</a:t>
            </a:r>
            <a:r>
              <a:rPr lang="en-US" b="1" dirty="0"/>
              <a:t> </a:t>
            </a:r>
            <a:r>
              <a:rPr lang="en-US" b="1" dirty="0" err="1"/>
              <a:t>sifatlarni</a:t>
            </a:r>
            <a:r>
              <a:rPr lang="en-US" b="1" dirty="0"/>
              <a:t> </a:t>
            </a:r>
            <a:r>
              <a:rPr lang="en-US" b="1" dirty="0" err="1"/>
              <a:t>tarkib</a:t>
            </a:r>
            <a:r>
              <a:rPr lang="en-US" b="1" dirty="0"/>
              <a:t> </a:t>
            </a:r>
            <a:r>
              <a:rPr lang="en-US" b="1" dirty="0" err="1"/>
              <a:t>toptirishning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zarur</a:t>
            </a:r>
            <a:r>
              <a:rPr lang="en-US" b="1" dirty="0"/>
              <a:t> </a:t>
            </a:r>
            <a:r>
              <a:rPr lang="en-US" b="1" dirty="0" err="1"/>
              <a:t>omili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aql</a:t>
            </a:r>
            <a:r>
              <a:rPr lang="en-US" b="1" dirty="0"/>
              <a:t> </a:t>
            </a:r>
            <a:r>
              <a:rPr lang="en-US" b="1" dirty="0" err="1"/>
              <a:t>kuchini</a:t>
            </a:r>
            <a:r>
              <a:rPr lang="en-US" b="1" dirty="0"/>
              <a:t> </a:t>
            </a:r>
            <a:r>
              <a:rPr lang="en-US" b="1" dirty="0" err="1"/>
              <a:t>rivoj-lantirishdir</a:t>
            </a:r>
            <a:r>
              <a:rPr lang="en-US" b="1" dirty="0"/>
              <a:t>. </a:t>
            </a:r>
            <a:r>
              <a:rPr lang="en-US" b="1" dirty="0" err="1"/>
              <a:t>Aql</a:t>
            </a:r>
            <a:r>
              <a:rPr lang="en-US" b="1" dirty="0"/>
              <a:t> </a:t>
            </a:r>
            <a:r>
              <a:rPr lang="en-US" b="1" dirty="0" err="1"/>
              <a:t>kuchi</a:t>
            </a:r>
            <a:r>
              <a:rPr lang="en-US" b="1" dirty="0"/>
              <a:t> </a:t>
            </a:r>
            <a:r>
              <a:rPr lang="en-US" b="1" dirty="0" err="1"/>
              <a:t>rivojlanmasa</a:t>
            </a:r>
            <a:r>
              <a:rPr lang="en-US" b="1" dirty="0"/>
              <a:t>, </a:t>
            </a:r>
            <a:r>
              <a:rPr lang="en-US" b="1" dirty="0" err="1"/>
              <a:t>inson</a:t>
            </a:r>
            <a:r>
              <a:rPr lang="en-US" b="1" dirty="0"/>
              <a:t> </a:t>
            </a:r>
            <a:r>
              <a:rPr lang="en-US" b="1" dirty="0" err="1"/>
              <a:t>umr</a:t>
            </a:r>
            <a:r>
              <a:rPr lang="en-US" b="1" dirty="0"/>
              <a:t> </a:t>
            </a:r>
            <a:r>
              <a:rPr lang="en-US" b="1" dirty="0" err="1"/>
              <a:t>bo'yi</a:t>
            </a:r>
            <a:r>
              <a:rPr lang="en-US" b="1" dirty="0"/>
              <a:t> </a:t>
            </a:r>
            <a:r>
              <a:rPr lang="en-US" b="1" dirty="0" err="1"/>
              <a:t>Arastuning</a:t>
            </a:r>
            <a:r>
              <a:rPr lang="en-US" b="1" dirty="0"/>
              <a:t> </a:t>
            </a:r>
            <a:r>
              <a:rPr lang="en-US" b="1" dirty="0" err="1"/>
              <a:t>kitoblarini</a:t>
            </a:r>
            <a:r>
              <a:rPr lang="en-US" b="1" dirty="0"/>
              <a:t> </a:t>
            </a:r>
            <a:r>
              <a:rPr lang="en-US" b="1" dirty="0" err="1"/>
              <a:t>o'qisa</a:t>
            </a:r>
            <a:r>
              <a:rPr lang="en-US" b="1" dirty="0"/>
              <a:t> ham, </a:t>
            </a:r>
            <a:r>
              <a:rPr lang="en-US" b="1" dirty="0" err="1"/>
              <a:t>ularda</a:t>
            </a:r>
            <a:r>
              <a:rPr lang="en-US" b="1" dirty="0"/>
              <a:t> </a:t>
            </a:r>
            <a:r>
              <a:rPr lang="en-US" b="1" dirty="0" err="1"/>
              <a:t>ifodalangan</a:t>
            </a:r>
            <a:r>
              <a:rPr lang="en-US" b="1" dirty="0"/>
              <a:t> </a:t>
            </a:r>
            <a:r>
              <a:rPr lang="en-US" b="1" dirty="0" err="1"/>
              <a:t>fanlarning</a:t>
            </a:r>
            <a:r>
              <a:rPr lang="en-US" b="1" dirty="0"/>
              <a:t> </a:t>
            </a:r>
            <a:r>
              <a:rPr lang="en-US" b="1" dirty="0" err="1"/>
              <a:t>birontasini</a:t>
            </a:r>
            <a:r>
              <a:rPr lang="en-US" b="1" dirty="0"/>
              <a:t> </a:t>
            </a:r>
            <a:r>
              <a:rPr lang="en-US" b="1" dirty="0" err="1"/>
              <a:t>o'zlashtira</a:t>
            </a:r>
            <a:r>
              <a:rPr lang="en-US" b="1" dirty="0"/>
              <a:t> </a:t>
            </a:r>
            <a:r>
              <a:rPr lang="en-US" b="1" dirty="0" err="1"/>
              <a:t>olmaydi</a:t>
            </a:r>
            <a:r>
              <a:rPr lang="en-US" b="1" dirty="0"/>
              <a:t>. </a:t>
            </a:r>
            <a:r>
              <a:rPr lang="en-US" b="1" dirty="0" err="1"/>
              <a:t>Bunday</a:t>
            </a:r>
            <a:r>
              <a:rPr lang="en-US" b="1" dirty="0"/>
              <a:t> </a:t>
            </a:r>
            <a:r>
              <a:rPr lang="en-US" b="1" dirty="0" err="1"/>
              <a:t>odam</a:t>
            </a:r>
            <a:r>
              <a:rPr lang="en-US" b="1" dirty="0"/>
              <a:t> </a:t>
            </a:r>
            <a:r>
              <a:rPr lang="en-US" b="1" dirty="0" err="1"/>
              <a:t>har</a:t>
            </a:r>
            <a:r>
              <a:rPr lang="en-US" b="1" dirty="0"/>
              <a:t> </a:t>
            </a:r>
            <a:r>
              <a:rPr lang="en-US" b="1" dirty="0" err="1"/>
              <a:t>qancha</a:t>
            </a:r>
            <a:r>
              <a:rPr lang="en-US" b="1" dirty="0"/>
              <a:t> </a:t>
            </a:r>
            <a:r>
              <a:rPr lang="en-US" b="1" dirty="0" err="1"/>
              <a:t>urinsa</a:t>
            </a:r>
            <a:r>
              <a:rPr lang="en-US" b="1" dirty="0"/>
              <a:t>-da, </a:t>
            </a:r>
            <a:r>
              <a:rPr lang="en-US" b="1" dirty="0" err="1"/>
              <a:t>faqat</a:t>
            </a:r>
            <a:r>
              <a:rPr lang="en-US" b="1" dirty="0"/>
              <a:t> </a:t>
            </a:r>
            <a:r>
              <a:rPr lang="en-US" b="1" dirty="0" err="1"/>
              <a:t>boshqalaming</a:t>
            </a:r>
            <a:r>
              <a:rPr lang="en-US" b="1" dirty="0"/>
              <a:t> </a:t>
            </a:r>
            <a:r>
              <a:rPr lang="en-US" b="1" dirty="0" err="1"/>
              <a:t>gaplarini</a:t>
            </a:r>
            <a:r>
              <a:rPr lang="en-US" b="1" dirty="0"/>
              <a:t> </a:t>
            </a:r>
            <a:r>
              <a:rPr lang="en-US" b="1" dirty="0" err="1"/>
              <a:t>takrorlab</a:t>
            </a:r>
            <a:r>
              <a:rPr lang="en-US" b="1" dirty="0"/>
              <a:t> </a:t>
            </a:r>
            <a:r>
              <a:rPr lang="en-US" b="1" dirty="0" err="1"/>
              <a:t>bera</a:t>
            </a:r>
            <a:r>
              <a:rPr lang="en-US" b="1" dirty="0"/>
              <a:t> </a:t>
            </a:r>
            <a:r>
              <a:rPr lang="en-US" b="1" dirty="0" err="1"/>
              <a:t>oladigan</a:t>
            </a:r>
            <a:r>
              <a:rPr lang="en-US" b="1" dirty="0"/>
              <a:t> </a:t>
            </a:r>
            <a:r>
              <a:rPr lang="en-US" b="1" dirty="0" err="1"/>
              <a:t>bo'ladi</a:t>
            </a:r>
            <a:r>
              <a:rPr lang="en-US" b="1" dirty="0"/>
              <a:t>. U </a:t>
            </a:r>
            <a:r>
              <a:rPr lang="en-US" b="1" dirty="0" err="1"/>
              <a:t>hech</a:t>
            </a:r>
            <a:r>
              <a:rPr lang="en-US" b="1" dirty="0"/>
              <a:t> </a:t>
            </a:r>
            <a:r>
              <a:rPr lang="en-US" b="1" dirty="0" err="1"/>
              <a:t>narsaning</a:t>
            </a:r>
            <a:r>
              <a:rPr lang="en-US" b="1" dirty="0"/>
              <a:t> </a:t>
            </a:r>
            <a:r>
              <a:rPr lang="en-US" b="1" dirty="0" err="1"/>
              <a:t>mohiyatini</a:t>
            </a:r>
            <a:r>
              <a:rPr lang="en-US" b="1" dirty="0"/>
              <a:t> </a:t>
            </a:r>
            <a:r>
              <a:rPr lang="en-US" b="1" dirty="0" err="1"/>
              <a:t>tushunmaydi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o'zlashtira</a:t>
            </a:r>
            <a:r>
              <a:rPr lang="en-US" b="1" dirty="0"/>
              <a:t> </a:t>
            </a:r>
            <a:r>
              <a:rPr lang="en-US" b="1" dirty="0" err="1"/>
              <a:t>olmaydi</a:t>
            </a:r>
            <a:r>
              <a:rPr lang="en-US" b="1" dirty="0"/>
              <a:t>. </a:t>
            </a:r>
            <a:r>
              <a:rPr lang="en-US" b="1" dirty="0" err="1"/>
              <a:t>Kindiy</a:t>
            </a:r>
            <a:r>
              <a:rPr lang="en-US" b="1" dirty="0"/>
              <a:t> </a:t>
            </a:r>
            <a:r>
              <a:rPr lang="en-US" b="1" dirty="0" err="1"/>
              <a:t>ana</a:t>
            </a:r>
            <a:r>
              <a:rPr lang="en-US" b="1" dirty="0"/>
              <a:t> </a:t>
            </a:r>
            <a:r>
              <a:rPr lang="en-US" b="1" dirty="0" err="1"/>
              <a:t>shu</a:t>
            </a:r>
            <a:r>
              <a:rPr lang="en-US" b="1" dirty="0"/>
              <a:t> </a:t>
            </a:r>
            <a:r>
              <a:rPr lang="en-US" b="1" dirty="0" err="1"/>
              <a:t>fikrlarini</a:t>
            </a:r>
            <a:r>
              <a:rPr lang="en-US" b="1" dirty="0"/>
              <a:t> </a:t>
            </a:r>
            <a:r>
              <a:rPr lang="en-US" b="1" dirty="0" err="1"/>
              <a:t>bayon</a:t>
            </a:r>
            <a:r>
              <a:rPr lang="en-US" b="1" dirty="0"/>
              <a:t> </a:t>
            </a:r>
            <a:r>
              <a:rPr lang="en-US" b="1" dirty="0" err="1"/>
              <a:t>qilar</a:t>
            </a:r>
            <a:r>
              <a:rPr lang="en-US" b="1" dirty="0"/>
              <a:t> </a:t>
            </a:r>
            <a:r>
              <a:rPr lang="en-US" b="1" dirty="0" err="1"/>
              <a:t>ekan</a:t>
            </a:r>
            <a:r>
              <a:rPr lang="en-US" b="1" dirty="0"/>
              <a:t>, </a:t>
            </a:r>
            <a:r>
              <a:rPr lang="en-US" b="1" dirty="0" err="1"/>
              <a:t>o'qitishning</a:t>
            </a:r>
            <a:r>
              <a:rPr lang="en-US" b="1" dirty="0"/>
              <a:t> </a:t>
            </a:r>
            <a:r>
              <a:rPr lang="en-US" b="1" dirty="0" err="1"/>
              <a:t>ilmiyligi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ongliligi</a:t>
            </a:r>
            <a:r>
              <a:rPr lang="en-US" b="1" dirty="0"/>
              <a:t> </a:t>
            </a:r>
            <a:r>
              <a:rPr lang="en-US" b="1" dirty="0" err="1"/>
              <a:t>qoidasini</a:t>
            </a:r>
            <a:r>
              <a:rPr lang="en-US" b="1" dirty="0"/>
              <a:t> </a:t>
            </a:r>
            <a:r>
              <a:rPr lang="en-US" b="1" dirty="0" err="1"/>
              <a:t>nazarda</a:t>
            </a:r>
            <a:r>
              <a:rPr lang="en-US" b="1" dirty="0"/>
              <a:t> </a:t>
            </a:r>
            <a:r>
              <a:rPr lang="en-US" b="1" dirty="0" err="1"/>
              <a:t>tutgan</a:t>
            </a:r>
            <a:r>
              <a:rPr lang="en-US" b="1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1103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err="1"/>
              <a:t>Pedagog</a:t>
            </a:r>
            <a:r>
              <a:rPr lang="en-US" b="1" dirty="0"/>
              <a:t> </a:t>
            </a:r>
            <a:r>
              <a:rPr lang="en-US" b="1" dirty="0" err="1"/>
              <a:t>olimlarning</a:t>
            </a:r>
            <a:r>
              <a:rPr lang="en-US" b="1" dirty="0"/>
              <a:t> </a:t>
            </a:r>
            <a:r>
              <a:rPr lang="en-US" b="1" dirty="0" err="1"/>
              <a:t>yuqoridagi</a:t>
            </a:r>
            <a:r>
              <a:rPr lang="en-US" b="1" dirty="0"/>
              <a:t> </a:t>
            </a:r>
            <a:r>
              <a:rPr lang="en-US" b="1" dirty="0" err="1"/>
              <a:t>fikr-mulohazalarini</a:t>
            </a:r>
            <a:r>
              <a:rPr lang="en-US" b="1" dirty="0"/>
              <a:t> </a:t>
            </a:r>
            <a:r>
              <a:rPr lang="en-US" b="1" dirty="0" err="1"/>
              <a:t>umumlashtirib</a:t>
            </a:r>
            <a:r>
              <a:rPr lang="en-US" b="1" dirty="0"/>
              <a:t>, </a:t>
            </a:r>
            <a:r>
              <a:rPr lang="en-US" b="1" dirty="0" err="1"/>
              <a:t>xulosa</a:t>
            </a:r>
            <a:r>
              <a:rPr lang="en-US" b="1" dirty="0"/>
              <a:t> </a:t>
            </a:r>
            <a:r>
              <a:rPr lang="en-US" b="1" dirty="0" err="1"/>
              <a:t>sifatida</a:t>
            </a:r>
            <a:r>
              <a:rPr lang="en-US" b="1" dirty="0"/>
              <a:t> </a:t>
            </a:r>
            <a:r>
              <a:rPr lang="en-US" b="1" dirty="0" err="1"/>
              <a:t>aytishimiz</a:t>
            </a:r>
            <a:r>
              <a:rPr lang="en-US" b="1" dirty="0"/>
              <a:t> </a:t>
            </a:r>
            <a:r>
              <a:rPr lang="en-US" b="1" dirty="0" err="1"/>
              <a:t>mumkinki</a:t>
            </a:r>
            <a:r>
              <a:rPr lang="en-US" b="1" dirty="0"/>
              <a:t>, </a:t>
            </a:r>
            <a:r>
              <a:rPr lang="en-US" b="1" dirty="0" err="1"/>
              <a:t>o'qitish</a:t>
            </a:r>
            <a:r>
              <a:rPr lang="en-US" b="1" dirty="0"/>
              <a:t> </a:t>
            </a:r>
            <a:r>
              <a:rPr lang="en-US" b="1" dirty="0" err="1"/>
              <a:t>prinsiplari</a:t>
            </a:r>
            <a:r>
              <a:rPr lang="en-US" b="1" dirty="0"/>
              <a:t> </a:t>
            </a:r>
            <a:r>
              <a:rPr lang="en-US" b="1" dirty="0" err="1"/>
              <a:t>yosh</a:t>
            </a:r>
            <a:r>
              <a:rPr lang="en-US" b="1" dirty="0"/>
              <a:t> </a:t>
            </a:r>
            <a:r>
              <a:rPr lang="en-US" b="1" dirty="0" err="1"/>
              <a:t>avlodga</a:t>
            </a:r>
            <a:r>
              <a:rPr lang="en-US" b="1" dirty="0"/>
              <a:t> </a:t>
            </a:r>
            <a:r>
              <a:rPr lang="en-US" b="1" dirty="0" err="1"/>
              <a:t>ta'lim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tarbiya</a:t>
            </a:r>
            <a:r>
              <a:rPr lang="en-US" b="1" dirty="0"/>
              <a:t> </a:t>
            </a:r>
            <a:r>
              <a:rPr lang="en-US" b="1" dirty="0" err="1"/>
              <a:t>berish</a:t>
            </a:r>
            <a:r>
              <a:rPr lang="en-US" b="1" dirty="0"/>
              <a:t> </a:t>
            </a:r>
            <a:r>
              <a:rPr lang="en-US" b="1" dirty="0" err="1"/>
              <a:t>maqsadlariga</a:t>
            </a:r>
            <a:r>
              <a:rPr lang="en-US" b="1" dirty="0"/>
              <a:t> </a:t>
            </a:r>
            <a:r>
              <a:rPr lang="en-US" b="1" dirty="0" err="1"/>
              <a:t>muvofiq</a:t>
            </a:r>
            <a:r>
              <a:rPr lang="en-US" b="1" dirty="0"/>
              <a:t> </a:t>
            </a:r>
            <a:r>
              <a:rPr lang="en-US" b="1" dirty="0" err="1"/>
              <a:t>o'qitishning</a:t>
            </a:r>
            <a:r>
              <a:rPr lang="en-US" b="1" dirty="0"/>
              <a:t> </a:t>
            </a:r>
            <a:r>
              <a:rPr lang="en-US" b="1" dirty="0" err="1"/>
              <a:t>xarakterini</a:t>
            </a:r>
            <a:r>
              <a:rPr lang="en-US" b="1" dirty="0"/>
              <a:t> </a:t>
            </a:r>
            <a:r>
              <a:rPr lang="en-US" b="1" dirty="0" err="1"/>
              <a:t>belgilaydigan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yetakchi</a:t>
            </a:r>
            <a:r>
              <a:rPr lang="en-US" b="1" dirty="0"/>
              <a:t> </a:t>
            </a:r>
            <a:r>
              <a:rPr lang="en-US" b="1" dirty="0" err="1"/>
              <a:t>qoidalardir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 err="1"/>
              <a:t>Mana</a:t>
            </a:r>
            <a:r>
              <a:rPr lang="en-US" b="1" dirty="0"/>
              <a:t> </a:t>
            </a:r>
            <a:r>
              <a:rPr lang="en-US" b="1" dirty="0" err="1"/>
              <a:t>shu</a:t>
            </a:r>
            <a:r>
              <a:rPr lang="en-US" b="1" dirty="0"/>
              <a:t> </a:t>
            </a:r>
            <a:r>
              <a:rPr lang="en-US" b="1" dirty="0" err="1"/>
              <a:t>prinsiplar</a:t>
            </a:r>
            <a:r>
              <a:rPr lang="en-US" b="1" dirty="0"/>
              <a:t> </a:t>
            </a:r>
            <a:r>
              <a:rPr lang="en-US" b="1" dirty="0" err="1"/>
              <a:t>qayerdan</a:t>
            </a:r>
            <a:r>
              <a:rPr lang="en-US" b="1" dirty="0"/>
              <a:t> </a:t>
            </a:r>
            <a:r>
              <a:rPr lang="en-US" b="1" dirty="0" err="1"/>
              <a:t>kelib</a:t>
            </a:r>
            <a:r>
              <a:rPr lang="en-US" b="1" dirty="0"/>
              <a:t> </a:t>
            </a:r>
            <a:r>
              <a:rPr lang="en-US" b="1" dirty="0" err="1"/>
              <a:t>chiqqan</a:t>
            </a:r>
            <a:r>
              <a:rPr lang="en-US" b="1" dirty="0"/>
              <a:t>? </a:t>
            </a:r>
            <a:r>
              <a:rPr lang="en-US" b="1" dirty="0" err="1"/>
              <a:t>Ularni</a:t>
            </a:r>
            <a:r>
              <a:rPr lang="en-US" b="1" dirty="0"/>
              <a:t> </a:t>
            </a:r>
            <a:r>
              <a:rPr lang="en-US" b="1" dirty="0" err="1"/>
              <a:t>kim</a:t>
            </a:r>
            <a:r>
              <a:rPr lang="en-US" b="1" dirty="0"/>
              <a:t>, </a:t>
            </a:r>
            <a:r>
              <a:rPr lang="en-US" b="1" dirty="0" err="1"/>
              <a:t>qachon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vaziyatlarda</a:t>
            </a:r>
            <a:r>
              <a:rPr lang="en-US" b="1" dirty="0"/>
              <a:t> </a:t>
            </a:r>
            <a:r>
              <a:rPr lang="en-US" b="1" dirty="0" err="1"/>
              <a:t>ifodalagan</a:t>
            </a:r>
            <a:r>
              <a:rPr lang="en-US" b="1" dirty="0"/>
              <a:t>? </a:t>
            </a:r>
            <a:r>
              <a:rPr lang="en-US" b="1" dirty="0" err="1"/>
              <a:t>Prinsiplarni</a:t>
            </a:r>
            <a:r>
              <a:rPr lang="en-US" b="1" dirty="0"/>
              <a:t> </a:t>
            </a:r>
            <a:r>
              <a:rPr lang="en-US" b="1" dirty="0" err="1"/>
              <a:t>ifodalashga</a:t>
            </a:r>
            <a:r>
              <a:rPr lang="en-US" b="1" dirty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kelgan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manba</a:t>
            </a:r>
            <a:r>
              <a:rPr lang="en-US" b="1" dirty="0"/>
              <a:t>, </a:t>
            </a:r>
            <a:r>
              <a:rPr lang="en-US" b="1" dirty="0" err="1"/>
              <a:t>o'qitish</a:t>
            </a:r>
            <a:r>
              <a:rPr lang="en-US" b="1" dirty="0"/>
              <a:t> </a:t>
            </a:r>
            <a:r>
              <a:rPr lang="en-US" b="1" dirty="0" err="1"/>
              <a:t>amaliyoti</a:t>
            </a:r>
            <a:r>
              <a:rPr lang="en-US" b="1" dirty="0"/>
              <a:t>, </a:t>
            </a:r>
            <a:r>
              <a:rPr lang="en-US" b="1" dirty="0" err="1"/>
              <a:t>o'qituvchilaming</a:t>
            </a:r>
            <a:r>
              <a:rPr lang="en-US" b="1" dirty="0"/>
              <a:t> </a:t>
            </a:r>
            <a:r>
              <a:rPr lang="en-US" b="1" dirty="0" err="1">
                <a:hlinkClick r:id="rId2"/>
              </a:rPr>
              <a:t>keyinchalik</a:t>
            </a:r>
            <a:r>
              <a:rPr lang="en-US" b="1" dirty="0">
                <a:hlinkClick r:id="rId2"/>
              </a:rPr>
              <a:t> </a:t>
            </a:r>
            <a:r>
              <a:rPr lang="en-US" b="1" dirty="0" err="1">
                <a:hlinkClick r:id="rId2"/>
              </a:rPr>
              <a:t>anglangan</a:t>
            </a:r>
            <a:r>
              <a:rPr lang="en-US" b="1" dirty="0"/>
              <a:t>, </a:t>
            </a:r>
            <a:r>
              <a:rPr lang="en-US" b="1" dirty="0" err="1"/>
              <a:t>umumlashtirilgan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tarqalgan</a:t>
            </a:r>
            <a:r>
              <a:rPr lang="en-US" b="1" dirty="0"/>
              <a:t> </a:t>
            </a:r>
            <a:r>
              <a:rPr lang="en-US" b="1" dirty="0" err="1"/>
              <a:t>tajribasi</a:t>
            </a:r>
            <a:r>
              <a:rPr lang="en-US" b="1" dirty="0"/>
              <a:t> </a:t>
            </a:r>
            <a:r>
              <a:rPr lang="en-US" b="1" dirty="0" err="1"/>
              <a:t>hamda</a:t>
            </a:r>
            <a:r>
              <a:rPr lang="en-US" b="1" dirty="0"/>
              <a:t> </a:t>
            </a:r>
            <a:r>
              <a:rPr lang="en-US" b="1" dirty="0" err="1"/>
              <a:t>topilmalaridir</a:t>
            </a:r>
            <a:r>
              <a:rPr lang="en-US" b="1" dirty="0"/>
              <a:t>. Biz </a:t>
            </a:r>
            <a:r>
              <a:rPr lang="en-US" b="1" dirty="0" err="1"/>
              <a:t>ijtimoiy</a:t>
            </a:r>
            <a:r>
              <a:rPr lang="en-US" b="1" dirty="0"/>
              <a:t> </a:t>
            </a:r>
            <a:r>
              <a:rPr lang="en-US" b="1" dirty="0" err="1"/>
              <a:t>rivojlanishga</a:t>
            </a:r>
            <a:r>
              <a:rPr lang="en-US" b="1" dirty="0"/>
              <a:t> </a:t>
            </a:r>
            <a:r>
              <a:rPr lang="en-US" b="1" dirty="0" err="1"/>
              <a:t>ko'ra</a:t>
            </a:r>
            <a:r>
              <a:rPr lang="en-US" b="1" dirty="0"/>
              <a:t> </a:t>
            </a:r>
            <a:r>
              <a:rPr lang="en-US" b="1" dirty="0" err="1"/>
              <a:t>o'qitish</a:t>
            </a:r>
            <a:r>
              <a:rPr lang="en-US" b="1" dirty="0"/>
              <a:t> </a:t>
            </a:r>
            <a:r>
              <a:rPr lang="en-US" b="1" dirty="0" err="1"/>
              <a:t>prinsiplarining</a:t>
            </a:r>
            <a:r>
              <a:rPr lang="en-US" b="1" dirty="0"/>
              <a:t> </a:t>
            </a:r>
            <a:r>
              <a:rPr lang="en-US" b="1" dirty="0" err="1"/>
              <a:t>o'zga-rishini</a:t>
            </a:r>
            <a:r>
              <a:rPr lang="en-US" b="1" dirty="0"/>
              <a:t> </a:t>
            </a:r>
            <a:r>
              <a:rPr lang="en-US" b="1" dirty="0" err="1"/>
              <a:t>e'tirof</a:t>
            </a:r>
            <a:r>
              <a:rPr lang="en-US" b="1" dirty="0"/>
              <a:t> </a:t>
            </a:r>
            <a:r>
              <a:rPr lang="en-US" b="1" dirty="0" err="1"/>
              <a:t>etgan</a:t>
            </a:r>
            <a:r>
              <a:rPr lang="en-US" b="1" dirty="0"/>
              <a:t> </a:t>
            </a:r>
            <a:r>
              <a:rPr lang="en-US" b="1" dirty="0" err="1"/>
              <a:t>holda</a:t>
            </a:r>
            <a:r>
              <a:rPr lang="en-US" b="1" dirty="0"/>
              <a:t> </a:t>
            </a:r>
            <a:r>
              <a:rPr lang="en-US" b="1" dirty="0" err="1"/>
              <a:t>an'anaviy</a:t>
            </a:r>
            <a:r>
              <a:rPr lang="en-US" b="1" dirty="0"/>
              <a:t> </a:t>
            </a:r>
            <a:r>
              <a:rPr lang="en-US" b="1" dirty="0" err="1"/>
              <a:t>ta'riflarni</a:t>
            </a:r>
            <a:r>
              <a:rPr lang="en-US" b="1" dirty="0"/>
              <a:t> </a:t>
            </a:r>
            <a:r>
              <a:rPr lang="en-US" b="1" dirty="0" err="1"/>
              <a:t>saqlash</a:t>
            </a:r>
            <a:r>
              <a:rPr lang="en-US" b="1" dirty="0"/>
              <a:t>, </a:t>
            </a:r>
            <a:r>
              <a:rPr lang="en-US" b="1" dirty="0" err="1"/>
              <a:t>ularga</a:t>
            </a:r>
            <a:r>
              <a:rPr lang="en-US" b="1" dirty="0"/>
              <a:t> </a:t>
            </a:r>
            <a:r>
              <a:rPr lang="en-US" b="1" dirty="0" err="1"/>
              <a:t>faqat</a:t>
            </a:r>
            <a:r>
              <a:rPr lang="en-US" b="1" dirty="0"/>
              <a:t> </a:t>
            </a:r>
            <a:r>
              <a:rPr lang="en-US" b="1" dirty="0" err="1"/>
              <a:t>zamonaviy</a:t>
            </a:r>
            <a:r>
              <a:rPr lang="en-US" b="1" dirty="0"/>
              <a:t> </a:t>
            </a:r>
            <a:r>
              <a:rPr lang="en-US" b="1" dirty="0" err="1"/>
              <a:t>maktabning</a:t>
            </a:r>
            <a:r>
              <a:rPr lang="en-US" b="1" dirty="0"/>
              <a:t> </a:t>
            </a:r>
            <a:r>
              <a:rPr lang="en-US" b="1" dirty="0" err="1"/>
              <a:t>ahvolini</a:t>
            </a:r>
            <a:r>
              <a:rPr lang="en-US" b="1" dirty="0"/>
              <a:t> </a:t>
            </a:r>
            <a:r>
              <a:rPr lang="en-US" b="1" dirty="0" err="1"/>
              <a:t>aks</a:t>
            </a:r>
            <a:r>
              <a:rPr lang="en-US" b="1" dirty="0"/>
              <a:t> </a:t>
            </a:r>
            <a:r>
              <a:rPr lang="en-US" b="1" dirty="0" err="1"/>
              <a:t>ettirish</a:t>
            </a:r>
            <a:r>
              <a:rPr lang="en-US" b="1" dirty="0"/>
              <a:t> </a:t>
            </a:r>
            <a:r>
              <a:rPr lang="en-US" b="1" dirty="0" err="1"/>
              <a:t>zarurligi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boshqacha</a:t>
            </a:r>
            <a:r>
              <a:rPr lang="en-US" b="1" dirty="0"/>
              <a:t> </a:t>
            </a:r>
            <a:r>
              <a:rPr lang="en-US" b="1" dirty="0" err="1"/>
              <a:t>mazmun</a:t>
            </a:r>
            <a:r>
              <a:rPr lang="en-US" b="1" dirty="0"/>
              <a:t> </a:t>
            </a:r>
            <a:r>
              <a:rPr lang="en-US" b="1" dirty="0" err="1"/>
              <a:t>baxsh</a:t>
            </a:r>
            <a:r>
              <a:rPr lang="en-US" b="1" dirty="0"/>
              <a:t> </a:t>
            </a:r>
            <a:r>
              <a:rPr lang="en-US" b="1" dirty="0" err="1"/>
              <a:t>etish</a:t>
            </a:r>
            <a:r>
              <a:rPr lang="en-US" b="1" dirty="0"/>
              <a:t>, </a:t>
            </a:r>
            <a:r>
              <a:rPr lang="en-US" b="1" dirty="0" err="1"/>
              <a:t>xususan</a:t>
            </a:r>
            <a:r>
              <a:rPr lang="en-US" b="1" dirty="0"/>
              <a:t>, </a:t>
            </a:r>
            <a:r>
              <a:rPr lang="en-US" b="1" dirty="0" err="1"/>
              <a:t>yangi</a:t>
            </a:r>
            <a:r>
              <a:rPr lang="en-US" b="1" dirty="0"/>
              <a:t> </a:t>
            </a:r>
            <a:r>
              <a:rPr lang="en-US" b="1" dirty="0" err="1"/>
              <a:t>maktabga</a:t>
            </a:r>
            <a:r>
              <a:rPr lang="en-US" b="1" dirty="0"/>
              <a:t> </a:t>
            </a:r>
            <a:r>
              <a:rPr lang="en-US" b="1" dirty="0" err="1"/>
              <a:t>xosayrim</a:t>
            </a:r>
            <a:r>
              <a:rPr lang="en-US" b="1" dirty="0"/>
              <a:t> </a:t>
            </a:r>
            <a:r>
              <a:rPr lang="en-US" b="1" dirty="0" err="1"/>
              <a:t>qoidalarni</a:t>
            </a:r>
            <a:r>
              <a:rPr lang="en-US" b="1" dirty="0"/>
              <a:t> </a:t>
            </a:r>
            <a:r>
              <a:rPr lang="en-US" b="1" dirty="0" err="1"/>
              <a:t>kiritish</a:t>
            </a:r>
            <a:r>
              <a:rPr lang="en-US" b="1" dirty="0"/>
              <a:t> </a:t>
            </a:r>
            <a:r>
              <a:rPr lang="en-US" b="1" dirty="0" err="1"/>
              <a:t>tarafdorimiz</a:t>
            </a:r>
            <a:r>
              <a:rPr lang="en-US" b="1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63131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O'qitishning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prinsiplari</a:t>
            </a:r>
            <a:r>
              <a:rPr lang="en-US" dirty="0"/>
              <a:t> </a:t>
            </a:r>
            <a:r>
              <a:rPr lang="en-US" dirty="0" err="1"/>
              <a:t>tavsiya</a:t>
            </a:r>
            <a:r>
              <a:rPr lang="en-US" dirty="0"/>
              <a:t> </a:t>
            </a:r>
            <a:r>
              <a:rPr lang="en-US" dirty="0" err="1"/>
              <a:t>etilgan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etilayotgan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 ham,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tadqiqotchi-didaktlar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prinsiplari</a:t>
            </a:r>
            <a:endParaRPr lang="ru-RU" dirty="0"/>
          </a:p>
          <a:p>
            <a:r>
              <a:rPr lang="en-US" dirty="0" err="1"/>
              <a:t>O'qitishning</a:t>
            </a:r>
            <a:r>
              <a:rPr lang="en-US" dirty="0"/>
              <a:t> </a:t>
            </a:r>
            <a:r>
              <a:rPr lang="en-US" dirty="0" err="1"/>
              <a:t>tarbiyalovchi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kamol</a:t>
            </a:r>
            <a:r>
              <a:rPr lang="en-US" dirty="0"/>
              <a:t> </a:t>
            </a:r>
            <a:r>
              <a:rPr lang="en-US" dirty="0" err="1"/>
              <a:t>toptiruvchi</a:t>
            </a:r>
            <a:r>
              <a:rPr lang="en-US" dirty="0"/>
              <a:t> </a:t>
            </a:r>
            <a:r>
              <a:rPr lang="en-US" dirty="0" err="1"/>
              <a:t>prinsipi</a:t>
            </a:r>
            <a:endParaRPr lang="ru-RU" dirty="0"/>
          </a:p>
          <a:p>
            <a:r>
              <a:rPr lang="en-US" dirty="0" err="1"/>
              <a:t>Ilmiylik</a:t>
            </a:r>
            <a:r>
              <a:rPr lang="en-US" dirty="0"/>
              <a:t>, </a:t>
            </a:r>
            <a:r>
              <a:rPr lang="en-US" dirty="0" err="1"/>
              <a:t>tizimlilik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izchillik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Ta'limning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hayot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bog'lanishi</a:t>
            </a:r>
            <a:endParaRPr lang="ru-RU" dirty="0"/>
          </a:p>
          <a:p>
            <a:r>
              <a:rPr lang="en-US" dirty="0" err="1"/>
              <a:t>Onglilik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faollik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Tushunarlilik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Puxtalik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Ko'rsatmalilik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5319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Maktab</a:t>
            </a:r>
            <a:r>
              <a:rPr lang="en-US" dirty="0"/>
              <a:t> </a:t>
            </a:r>
            <a:r>
              <a:rPr lang="en-US" dirty="0" err="1"/>
              <a:t>ta'limiga</a:t>
            </a:r>
            <a:r>
              <a:rPr lang="en-US" dirty="0"/>
              <a:t> </a:t>
            </a:r>
            <a:r>
              <a:rPr lang="en-US" dirty="0" err="1"/>
              <a:t>qo'yiladigan</a:t>
            </a:r>
            <a:r>
              <a:rPr lang="en-US" dirty="0"/>
              <a:t> </a:t>
            </a:r>
            <a:r>
              <a:rPr lang="en-US" dirty="0" err="1"/>
              <a:t>ilmiylik</a:t>
            </a:r>
            <a:r>
              <a:rPr lang="en-US" dirty="0"/>
              <a:t> </a:t>
            </a:r>
            <a:r>
              <a:rPr lang="en-US" dirty="0" err="1"/>
              <a:t>talabi</a:t>
            </a:r>
            <a:r>
              <a:rPr lang="en-US" dirty="0"/>
              <a:t> </a:t>
            </a:r>
            <a:r>
              <a:rPr lang="en-US" dirty="0" err="1"/>
              <a:t>xalq</a:t>
            </a:r>
            <a:r>
              <a:rPr lang="en-US" dirty="0"/>
              <a:t> </a:t>
            </a:r>
            <a:r>
              <a:rPr lang="en-US" dirty="0" err="1"/>
              <a:t>ta'limi</a:t>
            </a:r>
            <a:r>
              <a:rPr lang="en-US" dirty="0"/>
              <a:t> </a:t>
            </a:r>
            <a:r>
              <a:rPr lang="en-US" dirty="0" err="1"/>
              <a:t>to'g'risidagi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qonunlar</a:t>
            </a:r>
            <a:r>
              <a:rPr lang="en-US" dirty="0"/>
              <a:t>, „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maktabi</a:t>
            </a:r>
            <a:r>
              <a:rPr lang="en-US" dirty="0"/>
              <a:t> </a:t>
            </a:r>
            <a:r>
              <a:rPr lang="en-US" dirty="0" err="1"/>
              <a:t>konsepsiyasi</a:t>
            </a:r>
            <a:r>
              <a:rPr lang="en-US" dirty="0"/>
              <a:t>" </a:t>
            </a:r>
            <a:r>
              <a:rPr lang="en-US" dirty="0" err="1"/>
              <a:t>hamda</a:t>
            </a:r>
            <a:r>
              <a:rPr lang="en-US" dirty="0"/>
              <a:t> „</a:t>
            </a:r>
            <a:r>
              <a:rPr lang="en-US" dirty="0" err="1"/>
              <a:t>Sinfdan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maktabdan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tarbiyaviy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konsepsiyasi"da</a:t>
            </a:r>
            <a:r>
              <a:rPr lang="en-US" dirty="0"/>
              <a:t> </a:t>
            </a:r>
            <a:r>
              <a:rPr lang="en-US" dirty="0" err="1"/>
              <a:t>ifodalangan</a:t>
            </a:r>
            <a:r>
              <a:rPr lang="en-US" dirty="0"/>
              <a:t> </a:t>
            </a:r>
            <a:r>
              <a:rPr lang="en-US" dirty="0" err="1"/>
              <a:t>yetakchi</a:t>
            </a:r>
            <a:r>
              <a:rPr lang="en-US" dirty="0"/>
              <a:t> </a:t>
            </a:r>
            <a:r>
              <a:rPr lang="en-US" dirty="0" err="1"/>
              <a:t>talabdir</a:t>
            </a:r>
            <a:r>
              <a:rPr lang="en-US" dirty="0"/>
              <a:t>.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fan </a:t>
            </a:r>
            <a:r>
              <a:rPr lang="en-US" dirty="0" err="1">
                <a:hlinkClick r:id="rId2"/>
              </a:rPr>
              <a:t>va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texnika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rivojlangan</a:t>
            </a:r>
            <a:r>
              <a:rPr lang="en-US" dirty="0"/>
              <a:t>,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,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davlatni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rivojlantirishning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masalalarini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qilish-ning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shartiga</a:t>
            </a:r>
            <a:r>
              <a:rPr lang="en-US" dirty="0"/>
              <a:t> </a:t>
            </a:r>
            <a:r>
              <a:rPr lang="en-US" dirty="0" err="1"/>
              <a:t>aylanayotgan</a:t>
            </a:r>
            <a:r>
              <a:rPr lang="en-US" dirty="0"/>
              <a:t>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prinsipni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nihoyatda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Ilmiylik</a:t>
            </a:r>
            <a:r>
              <a:rPr lang="en-US" dirty="0"/>
              <a:t> </a:t>
            </a:r>
            <a:r>
              <a:rPr lang="en-US" dirty="0" err="1"/>
              <a:t>prinsipi</a:t>
            </a:r>
            <a:r>
              <a:rPr lang="en-US" dirty="0"/>
              <a:t> </a:t>
            </a:r>
            <a:r>
              <a:rPr lang="en-US" dirty="0" err="1"/>
              <a:t>maktab</a:t>
            </a:r>
            <a:r>
              <a:rPr lang="en-US" dirty="0"/>
              <a:t> </a:t>
            </a:r>
            <a:r>
              <a:rPr lang="en-US" dirty="0" err="1"/>
              <a:t>ta'limi</a:t>
            </a:r>
            <a:r>
              <a:rPr lang="en-US" dirty="0"/>
              <a:t> </a:t>
            </a:r>
            <a:r>
              <a:rPr lang="en-US" dirty="0" err="1"/>
              <a:t>mazmuniga</a:t>
            </a:r>
            <a:r>
              <a:rPr lang="en-US" dirty="0"/>
              <a:t> </a:t>
            </a:r>
            <a:r>
              <a:rPr lang="en-US" dirty="0" err="1"/>
              <a:t>fanda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rasmiy-lashgan</a:t>
            </a:r>
            <a:r>
              <a:rPr lang="en-US" dirty="0"/>
              <a:t> </a:t>
            </a:r>
            <a:r>
              <a:rPr lang="en-US" dirty="0" err="1"/>
              <a:t>o'quv</a:t>
            </a:r>
            <a:r>
              <a:rPr lang="en-US" dirty="0"/>
              <a:t> </a:t>
            </a:r>
            <a:r>
              <a:rPr lang="en-US" dirty="0" err="1"/>
              <a:t>materiallarini</a:t>
            </a:r>
            <a:r>
              <a:rPr lang="en-US" dirty="0"/>
              <a:t> </a:t>
            </a:r>
            <a:r>
              <a:rPr lang="en-US" dirty="0" err="1"/>
              <a:t>kiritishni</a:t>
            </a:r>
            <a:r>
              <a:rPr lang="en-US" dirty="0"/>
              <a:t> (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maktab</a:t>
            </a:r>
            <a:r>
              <a:rPr lang="en-US" dirty="0"/>
              <a:t> </a:t>
            </a:r>
            <a:r>
              <a:rPr lang="en-US" dirty="0" err="1"/>
              <a:t>dastur-lari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darsliklarini</a:t>
            </a:r>
            <a:r>
              <a:rPr lang="en-US" dirty="0"/>
              <a:t> </a:t>
            </a:r>
            <a:r>
              <a:rPr lang="en-US" dirty="0" err="1"/>
              <a:t>taqqoslashda</a:t>
            </a:r>
            <a:r>
              <a:rPr lang="en-US" dirty="0"/>
              <a:t>, </a:t>
            </a:r>
            <a:r>
              <a:rPr lang="en-US" dirty="0" err="1"/>
              <a:t>o'qituvchi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material </a:t>
            </a:r>
            <a:r>
              <a:rPr lang="en-US" dirty="0" err="1"/>
              <a:t>tanlashda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), </a:t>
            </a:r>
            <a:r>
              <a:rPr lang="en-US" dirty="0" err="1"/>
              <a:t>o'quvchilarni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yoshlariga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qurollantirishni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Das-</a:t>
            </a:r>
            <a:r>
              <a:rPr lang="en-US" dirty="0" err="1"/>
              <a:t>tur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darsliklarda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ana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tushunchalarni</a:t>
            </a:r>
            <a:r>
              <a:rPr lang="en-US" dirty="0"/>
              <a:t> </a:t>
            </a:r>
            <a:r>
              <a:rPr lang="en-US" dirty="0" err="1"/>
              <a:t>o'zlashtirishning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ifodalanadi</a:t>
            </a:r>
            <a:r>
              <a:rPr lang="en-US" dirty="0"/>
              <a:t>. Bu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jiddiy</a:t>
            </a:r>
            <a:r>
              <a:rPr lang="en-US" dirty="0"/>
              <a:t> </a:t>
            </a:r>
            <a:r>
              <a:rPr lang="en-US" dirty="0" err="1"/>
              <a:t>rioya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o'quv</a:t>
            </a:r>
            <a:r>
              <a:rPr lang="en-US" dirty="0"/>
              <a:t> </a:t>
            </a:r>
            <a:r>
              <a:rPr lang="en-US" dirty="0" err="1"/>
              <a:t>jara-yoniga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fanlarda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ta'riflarni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 smtClean="0"/>
              <a:t>maqsadga</a:t>
            </a:r>
            <a:r>
              <a:rPr lang="en-US" dirty="0" smtClean="0"/>
              <a:t> </a:t>
            </a:r>
            <a:r>
              <a:rPr lang="en-US" dirty="0" err="1" smtClean="0"/>
              <a:t>muvofiqdir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15021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70000" lnSpcReduction="20000"/>
          </a:bodyPr>
          <a:lstStyle/>
          <a:p>
            <a:r>
              <a:rPr lang="en-US" sz="3400" b="1" dirty="0"/>
              <a:t>Biz </a:t>
            </a:r>
            <a:r>
              <a:rPr lang="en-US" sz="3400" b="1" dirty="0" err="1"/>
              <a:t>o'quvchilarimizni</a:t>
            </a:r>
            <a:r>
              <a:rPr lang="en-US" sz="3400" b="1" dirty="0"/>
              <a:t> </a:t>
            </a:r>
            <a:r>
              <a:rPr lang="en-US" sz="3400" b="1" dirty="0" err="1"/>
              <a:t>hayotga</a:t>
            </a:r>
            <a:r>
              <a:rPr lang="en-US" sz="3400" b="1" dirty="0"/>
              <a:t>, </a:t>
            </a:r>
            <a:r>
              <a:rPr lang="en-US" sz="3400" b="1" dirty="0" err="1"/>
              <a:t>jamiyat</a:t>
            </a:r>
            <a:r>
              <a:rPr lang="en-US" sz="3400" b="1" dirty="0"/>
              <a:t> </a:t>
            </a:r>
            <a:r>
              <a:rPr lang="en-US" sz="3400" b="1" dirty="0" err="1"/>
              <a:t>qurilishida</a:t>
            </a:r>
            <a:r>
              <a:rPr lang="en-US" sz="3400" b="1" dirty="0"/>
              <a:t> </a:t>
            </a:r>
            <a:r>
              <a:rPr lang="en-US" sz="3400" b="1" dirty="0" err="1"/>
              <a:t>qatnashishga</a:t>
            </a:r>
            <a:r>
              <a:rPr lang="en-US" sz="3400" b="1" dirty="0"/>
              <a:t> </a:t>
            </a:r>
            <a:r>
              <a:rPr lang="en-US" sz="3400" b="1" dirty="0" err="1"/>
              <a:t>tayyorlaymiz</a:t>
            </a:r>
            <a:r>
              <a:rPr lang="en-US" sz="3400" b="1" dirty="0"/>
              <a:t>. </a:t>
            </a:r>
            <a:r>
              <a:rPr lang="en-US" sz="3400" b="1" dirty="0" err="1"/>
              <a:t>Shuning</a:t>
            </a:r>
            <a:r>
              <a:rPr lang="en-US" sz="3400" b="1" dirty="0"/>
              <a:t> </a:t>
            </a:r>
            <a:r>
              <a:rPr lang="en-US" sz="3400" b="1" dirty="0" err="1"/>
              <a:t>uchun</a:t>
            </a:r>
            <a:r>
              <a:rPr lang="en-US" sz="3400" b="1" dirty="0"/>
              <a:t> </a:t>
            </a:r>
            <a:r>
              <a:rPr lang="en-US" sz="3400" b="1" dirty="0" err="1"/>
              <a:t>ta'lim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hayot</a:t>
            </a:r>
            <a:r>
              <a:rPr lang="en-US" sz="3400" b="1" dirty="0"/>
              <a:t> </a:t>
            </a:r>
            <a:r>
              <a:rPr lang="en-US" sz="3400" b="1" dirty="0" err="1"/>
              <a:t>bilan</a:t>
            </a:r>
            <a:r>
              <a:rPr lang="en-US" sz="3400" b="1" dirty="0"/>
              <a:t> </a:t>
            </a:r>
            <a:r>
              <a:rPr lang="en-US" sz="3400" b="1" dirty="0" err="1"/>
              <a:t>bog'lanishi</a:t>
            </a:r>
            <a:r>
              <a:rPr lang="en-US" sz="3400" b="1" dirty="0"/>
              <a:t> </a:t>
            </a:r>
            <a:r>
              <a:rPr lang="en-US" sz="3400" b="1" dirty="0" err="1"/>
              <a:t>kerak</a:t>
            </a:r>
            <a:r>
              <a:rPr lang="en-US" sz="3400" b="1" dirty="0"/>
              <a:t>. </a:t>
            </a:r>
            <a:r>
              <a:rPr lang="en-US" sz="3400" b="1" dirty="0" err="1"/>
              <a:t>Hozirgi</a:t>
            </a:r>
            <a:r>
              <a:rPr lang="en-US" sz="3400" b="1" dirty="0"/>
              <a:t> </a:t>
            </a:r>
            <a:r>
              <a:rPr lang="en-US" sz="3400" b="1" dirty="0" err="1"/>
              <a:t>paytda</a:t>
            </a:r>
            <a:r>
              <a:rPr lang="en-US" sz="3400" b="1" dirty="0"/>
              <a:t> </a:t>
            </a:r>
            <a:r>
              <a:rPr lang="en-US" sz="3400" b="1" dirty="0" err="1"/>
              <a:t>nazariyani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hayot</a:t>
            </a:r>
            <a:r>
              <a:rPr lang="en-US" sz="3400" b="1" dirty="0"/>
              <a:t> </a:t>
            </a:r>
            <a:r>
              <a:rPr lang="en-US" sz="3400" b="1" dirty="0" err="1"/>
              <a:t>bilan</a:t>
            </a:r>
            <a:r>
              <a:rPr lang="en-US" sz="3400" b="1" dirty="0"/>
              <a:t> </a:t>
            </a:r>
            <a:r>
              <a:rPr lang="en-US" sz="3400" b="1" dirty="0" err="1"/>
              <a:t>bog'lash</a:t>
            </a:r>
            <a:r>
              <a:rPr lang="en-US" sz="3400" b="1" dirty="0"/>
              <a:t> </a:t>
            </a:r>
            <a:r>
              <a:rPr lang="en-US" sz="3400" b="1" dirty="0" err="1"/>
              <a:t>prinsipi</a:t>
            </a:r>
            <a:r>
              <a:rPr lang="en-US" sz="3400" b="1" dirty="0"/>
              <a:t> </a:t>
            </a:r>
            <a:r>
              <a:rPr lang="en-US" sz="3400" b="1" dirty="0" err="1"/>
              <a:t>alohida</a:t>
            </a:r>
            <a:r>
              <a:rPr lang="en-US" sz="3400" b="1" dirty="0"/>
              <a:t> </a:t>
            </a:r>
            <a:r>
              <a:rPr lang="en-US" sz="3400" b="1" dirty="0" err="1"/>
              <a:t>ahamiyatga</a:t>
            </a:r>
            <a:r>
              <a:rPr lang="en-US" sz="3400" b="1" dirty="0"/>
              <a:t> </a:t>
            </a:r>
            <a:r>
              <a:rPr lang="en-US" sz="3400" b="1" dirty="0" err="1"/>
              <a:t>ega</a:t>
            </a:r>
            <a:r>
              <a:rPr lang="en-US" sz="3400" b="1" dirty="0"/>
              <a:t>. </a:t>
            </a:r>
            <a:r>
              <a:rPr lang="en-US" sz="3400" b="1" dirty="0" err="1"/>
              <a:t>Shunga</a:t>
            </a:r>
            <a:r>
              <a:rPr lang="en-US" sz="3400" b="1" dirty="0"/>
              <a:t> </a:t>
            </a:r>
            <a:r>
              <a:rPr lang="en-US" sz="3400" b="1" dirty="0" err="1"/>
              <a:t>ko'ra</a:t>
            </a:r>
            <a:r>
              <a:rPr lang="en-US" sz="3400" b="1" dirty="0"/>
              <a:t>, </a:t>
            </a:r>
            <a:r>
              <a:rPr lang="en-US" sz="3400" b="1" dirty="0" err="1"/>
              <a:t>uni</a:t>
            </a:r>
            <a:r>
              <a:rPr lang="en-US" sz="3400" b="1" dirty="0"/>
              <a:t> </a:t>
            </a:r>
            <a:r>
              <a:rPr lang="en-US" sz="3400" b="1" dirty="0" err="1"/>
              <a:t>ta'lim-tarbiya</a:t>
            </a:r>
            <a:r>
              <a:rPr lang="en-US" sz="3400" b="1" dirty="0"/>
              <a:t> </a:t>
            </a:r>
            <a:r>
              <a:rPr lang="en-US" sz="3400" b="1" dirty="0" err="1"/>
              <a:t>ishining</a:t>
            </a:r>
            <a:r>
              <a:rPr lang="en-US" sz="3400" b="1" dirty="0"/>
              <a:t> </a:t>
            </a:r>
            <a:r>
              <a:rPr lang="en-US" sz="3400" b="1" dirty="0" err="1"/>
              <a:t>hamma</a:t>
            </a:r>
            <a:r>
              <a:rPr lang="en-US" sz="3400" b="1" dirty="0"/>
              <a:t> </a:t>
            </a:r>
            <a:r>
              <a:rPr lang="en-US" sz="3400" b="1" dirty="0" err="1"/>
              <a:t>yo'nalishlarida</a:t>
            </a:r>
            <a:r>
              <a:rPr lang="en-US" sz="3400" b="1" dirty="0"/>
              <a:t> </a:t>
            </a:r>
            <a:r>
              <a:rPr lang="en-US" sz="3400" b="1" dirty="0" err="1"/>
              <a:t>amalga</a:t>
            </a:r>
            <a:r>
              <a:rPr lang="en-US" sz="3400" b="1" dirty="0"/>
              <a:t> </a:t>
            </a:r>
            <a:r>
              <a:rPr lang="en-US" sz="3400" b="1" dirty="0" err="1"/>
              <a:t>oshirish</a:t>
            </a:r>
            <a:r>
              <a:rPr lang="en-US" sz="3400" b="1" dirty="0"/>
              <a:t> </a:t>
            </a:r>
            <a:r>
              <a:rPr lang="en-US" sz="3400" b="1" dirty="0" err="1"/>
              <a:t>zarur</a:t>
            </a:r>
            <a:r>
              <a:rPr lang="en-US" sz="3400" b="1" dirty="0"/>
              <a:t>.</a:t>
            </a:r>
            <a:endParaRPr lang="ru-RU" sz="3400" dirty="0"/>
          </a:p>
          <a:p>
            <a:r>
              <a:rPr lang="en-US" sz="3400" b="1" dirty="0"/>
              <a:t>Biz </a:t>
            </a:r>
            <a:r>
              <a:rPr lang="en-US" sz="3400" b="1" dirty="0" err="1"/>
              <a:t>o'quvchilarimizni</a:t>
            </a:r>
            <a:r>
              <a:rPr lang="en-US" sz="3400" b="1" dirty="0"/>
              <a:t> </a:t>
            </a:r>
            <a:r>
              <a:rPr lang="en-US" sz="3400" b="1" dirty="0" err="1"/>
              <a:t>hayotga</a:t>
            </a:r>
            <a:r>
              <a:rPr lang="en-US" sz="3400" b="1" dirty="0"/>
              <a:t>, </a:t>
            </a:r>
            <a:r>
              <a:rPr lang="en-US" sz="3400" b="1" dirty="0" err="1"/>
              <a:t>jamiyat</a:t>
            </a:r>
            <a:r>
              <a:rPr lang="en-US" sz="3400" b="1" dirty="0"/>
              <a:t> </a:t>
            </a:r>
            <a:r>
              <a:rPr lang="en-US" sz="3400" b="1" dirty="0" err="1"/>
              <a:t>qurilishida</a:t>
            </a:r>
            <a:r>
              <a:rPr lang="en-US" sz="3400" b="1" dirty="0"/>
              <a:t> </a:t>
            </a:r>
            <a:r>
              <a:rPr lang="en-US" sz="3400" b="1" dirty="0" err="1"/>
              <a:t>qatnashishga</a:t>
            </a:r>
            <a:r>
              <a:rPr lang="en-US" sz="3400" b="1" dirty="0"/>
              <a:t> </a:t>
            </a:r>
            <a:r>
              <a:rPr lang="en-US" sz="3400" b="1" dirty="0" err="1"/>
              <a:t>tayyorlaymiz</a:t>
            </a:r>
            <a:r>
              <a:rPr lang="en-US" sz="3400" b="1" dirty="0"/>
              <a:t>. </a:t>
            </a:r>
            <a:r>
              <a:rPr lang="en-US" sz="3400" b="1" dirty="0" err="1"/>
              <a:t>Shuning</a:t>
            </a:r>
            <a:r>
              <a:rPr lang="en-US" sz="3400" b="1" dirty="0"/>
              <a:t> </a:t>
            </a:r>
            <a:r>
              <a:rPr lang="en-US" sz="3400" b="1" dirty="0" err="1"/>
              <a:t>uchun</a:t>
            </a:r>
            <a:r>
              <a:rPr lang="en-US" sz="3400" b="1" dirty="0"/>
              <a:t> </a:t>
            </a:r>
            <a:r>
              <a:rPr lang="en-US" sz="3400" b="1" dirty="0" err="1"/>
              <a:t>ta'lim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hayot</a:t>
            </a:r>
            <a:r>
              <a:rPr lang="en-US" sz="3400" b="1" dirty="0"/>
              <a:t> </a:t>
            </a:r>
            <a:r>
              <a:rPr lang="en-US" sz="3400" b="1" dirty="0" err="1"/>
              <a:t>bilan</a:t>
            </a:r>
            <a:r>
              <a:rPr lang="en-US" sz="3400" b="1" dirty="0"/>
              <a:t> </a:t>
            </a:r>
            <a:r>
              <a:rPr lang="en-US" sz="3400" b="1" dirty="0" err="1"/>
              <a:t>bog'lanishi</a:t>
            </a:r>
            <a:r>
              <a:rPr lang="en-US" sz="3400" b="1" dirty="0"/>
              <a:t> </a:t>
            </a:r>
            <a:r>
              <a:rPr lang="en-US" sz="3400" b="1" dirty="0" err="1"/>
              <a:t>kerak</a:t>
            </a:r>
            <a:r>
              <a:rPr lang="en-US" sz="3400" b="1" dirty="0"/>
              <a:t>. </a:t>
            </a:r>
            <a:r>
              <a:rPr lang="en-US" sz="3400" b="1" dirty="0" err="1"/>
              <a:t>Hozirgi</a:t>
            </a:r>
            <a:r>
              <a:rPr lang="en-US" sz="3400" b="1" dirty="0"/>
              <a:t> </a:t>
            </a:r>
            <a:r>
              <a:rPr lang="en-US" sz="3400" b="1" dirty="0" err="1"/>
              <a:t>paytda</a:t>
            </a:r>
            <a:r>
              <a:rPr lang="en-US" sz="3400" b="1" dirty="0"/>
              <a:t> </a:t>
            </a:r>
            <a:r>
              <a:rPr lang="en-US" sz="3400" b="1" dirty="0" err="1"/>
              <a:t>nazariyani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hayot</a:t>
            </a:r>
            <a:r>
              <a:rPr lang="en-US" sz="3400" b="1" dirty="0"/>
              <a:t> </a:t>
            </a:r>
            <a:r>
              <a:rPr lang="en-US" sz="3400" b="1" dirty="0" err="1"/>
              <a:t>bilan</a:t>
            </a:r>
            <a:r>
              <a:rPr lang="en-US" sz="3400" b="1" dirty="0"/>
              <a:t> </a:t>
            </a:r>
            <a:r>
              <a:rPr lang="en-US" sz="3400" b="1" dirty="0" err="1"/>
              <a:t>bog'lash</a:t>
            </a:r>
            <a:r>
              <a:rPr lang="en-US" sz="3400" b="1" dirty="0"/>
              <a:t> </a:t>
            </a:r>
            <a:r>
              <a:rPr lang="en-US" sz="3400" b="1" dirty="0" err="1"/>
              <a:t>prinsipi</a:t>
            </a:r>
            <a:r>
              <a:rPr lang="en-US" sz="3400" b="1" dirty="0"/>
              <a:t> </a:t>
            </a:r>
            <a:r>
              <a:rPr lang="en-US" sz="3400" b="1" dirty="0" err="1"/>
              <a:t>alohida</a:t>
            </a:r>
            <a:r>
              <a:rPr lang="en-US" sz="3400" b="1" dirty="0"/>
              <a:t> </a:t>
            </a:r>
            <a:r>
              <a:rPr lang="en-US" sz="3400" b="1" dirty="0" err="1"/>
              <a:t>ahamiyatga</a:t>
            </a:r>
            <a:r>
              <a:rPr lang="en-US" sz="3400" b="1" dirty="0"/>
              <a:t> </a:t>
            </a:r>
            <a:r>
              <a:rPr lang="en-US" sz="3400" b="1" dirty="0" err="1"/>
              <a:t>ega</a:t>
            </a:r>
            <a:r>
              <a:rPr lang="en-US" sz="3400" b="1" dirty="0"/>
              <a:t>. </a:t>
            </a:r>
            <a:r>
              <a:rPr lang="en-US" sz="3400" b="1" dirty="0" err="1"/>
              <a:t>Shunga</a:t>
            </a:r>
            <a:r>
              <a:rPr lang="en-US" sz="3400" b="1" dirty="0"/>
              <a:t> </a:t>
            </a:r>
            <a:r>
              <a:rPr lang="en-US" sz="3400" b="1" dirty="0" err="1"/>
              <a:t>ko'ra</a:t>
            </a:r>
            <a:r>
              <a:rPr lang="en-US" sz="3400" b="1" dirty="0"/>
              <a:t>, </a:t>
            </a:r>
            <a:r>
              <a:rPr lang="en-US" sz="3400" b="1" dirty="0" err="1"/>
              <a:t>uni</a:t>
            </a:r>
            <a:r>
              <a:rPr lang="en-US" sz="3400" b="1" dirty="0"/>
              <a:t> </a:t>
            </a:r>
            <a:r>
              <a:rPr lang="en-US" sz="3400" b="1" dirty="0" err="1"/>
              <a:t>ta'lim-tarbiya</a:t>
            </a:r>
            <a:r>
              <a:rPr lang="en-US" sz="3400" b="1" dirty="0"/>
              <a:t> </a:t>
            </a:r>
            <a:r>
              <a:rPr lang="en-US" sz="3400" b="1" dirty="0" err="1"/>
              <a:t>ishining</a:t>
            </a:r>
            <a:r>
              <a:rPr lang="en-US" sz="3400" b="1" dirty="0"/>
              <a:t> </a:t>
            </a:r>
            <a:r>
              <a:rPr lang="en-US" sz="3400" b="1" dirty="0" err="1"/>
              <a:t>hamma</a:t>
            </a:r>
            <a:r>
              <a:rPr lang="en-US" sz="3400" b="1" dirty="0"/>
              <a:t> </a:t>
            </a:r>
            <a:r>
              <a:rPr lang="en-US" sz="3400" b="1" dirty="0" err="1"/>
              <a:t>yo'nalishlarida</a:t>
            </a:r>
            <a:r>
              <a:rPr lang="en-US" sz="3400" b="1" dirty="0"/>
              <a:t> </a:t>
            </a:r>
            <a:r>
              <a:rPr lang="en-US" sz="3400" b="1" dirty="0" err="1"/>
              <a:t>amalga</a:t>
            </a:r>
            <a:r>
              <a:rPr lang="en-US" sz="3400" b="1" dirty="0"/>
              <a:t> </a:t>
            </a:r>
            <a:r>
              <a:rPr lang="en-US" sz="3400" b="1" dirty="0" err="1"/>
              <a:t>oshirish</a:t>
            </a:r>
            <a:r>
              <a:rPr lang="en-US" sz="3400" b="1" dirty="0"/>
              <a:t> </a:t>
            </a:r>
            <a:r>
              <a:rPr lang="en-US" sz="3400" b="1" dirty="0" err="1"/>
              <a:t>zarur</a:t>
            </a:r>
            <a:r>
              <a:rPr lang="en-US" sz="3400" b="1" dirty="0"/>
              <a:t>.</a:t>
            </a:r>
            <a:endParaRPr lang="ru-RU" sz="3400" dirty="0"/>
          </a:p>
          <a:p>
            <a:r>
              <a:rPr lang="en-US" sz="3400" b="1" dirty="0" err="1"/>
              <a:t>Forobiy</a:t>
            </a:r>
            <a:r>
              <a:rPr lang="en-US" sz="3400" b="1" dirty="0"/>
              <a:t> </a:t>
            </a:r>
            <a:r>
              <a:rPr lang="en-US" sz="3400" b="1" dirty="0" err="1"/>
              <a:t>har</a:t>
            </a:r>
            <a:r>
              <a:rPr lang="en-US" sz="3400" b="1" dirty="0"/>
              <a:t> </a:t>
            </a:r>
            <a:r>
              <a:rPr lang="en-US" sz="3400" b="1" dirty="0" err="1"/>
              <a:t>qanday</a:t>
            </a:r>
            <a:r>
              <a:rPr lang="en-US" sz="3400" b="1" dirty="0"/>
              <a:t> </a:t>
            </a:r>
            <a:r>
              <a:rPr lang="en-US" sz="3400" b="1" dirty="0" err="1"/>
              <a:t>fanni</a:t>
            </a:r>
            <a:r>
              <a:rPr lang="en-US" sz="3400" b="1" dirty="0"/>
              <a:t> </a:t>
            </a:r>
            <a:r>
              <a:rPr lang="en-US" sz="3400" b="1" dirty="0" err="1"/>
              <a:t>ikki</a:t>
            </a:r>
            <a:r>
              <a:rPr lang="en-US" sz="3400" b="1" dirty="0"/>
              <a:t> </a:t>
            </a:r>
            <a:r>
              <a:rPr lang="en-US" sz="3400" b="1" dirty="0" err="1"/>
              <a:t>qismga</a:t>
            </a:r>
            <a:r>
              <a:rPr lang="en-US" sz="3400" b="1" dirty="0"/>
              <a:t>,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va</a:t>
            </a:r>
            <a:r>
              <a:rPr lang="en-US" sz="3400" b="1" dirty="0"/>
              <a:t> </a:t>
            </a:r>
            <a:r>
              <a:rPr lang="en-US" sz="3400" b="1" dirty="0" err="1"/>
              <a:t>nazariy</a:t>
            </a:r>
            <a:r>
              <a:rPr lang="en-US" sz="3400" b="1" dirty="0"/>
              <a:t> </a:t>
            </a:r>
            <a:r>
              <a:rPr lang="en-US" sz="3400" b="1" dirty="0" err="1"/>
              <a:t>qismlarga</a:t>
            </a:r>
            <a:r>
              <a:rPr lang="en-US" sz="3400" b="1" dirty="0"/>
              <a:t> </a:t>
            </a:r>
            <a:r>
              <a:rPr lang="en-US" sz="3400" b="1" dirty="0" err="1"/>
              <a:t>ajratgan</a:t>
            </a:r>
            <a:r>
              <a:rPr lang="en-US" sz="3400" b="1" dirty="0"/>
              <a:t>. </a:t>
            </a:r>
            <a:r>
              <a:rPr lang="en-US" sz="3400" b="1" dirty="0" err="1"/>
              <a:t>Mana</a:t>
            </a:r>
            <a:r>
              <a:rPr lang="en-US" sz="3400" b="1" dirty="0"/>
              <a:t> </a:t>
            </a:r>
            <a:r>
              <a:rPr lang="en-US" sz="3400" b="1" dirty="0" err="1"/>
              <a:t>shu</a:t>
            </a:r>
            <a:r>
              <a:rPr lang="en-US" sz="3400" b="1" dirty="0"/>
              <a:t> </a:t>
            </a:r>
            <a:r>
              <a:rPr lang="en-US" sz="3400" b="1" dirty="0" err="1"/>
              <a:t>qismlarni</a:t>
            </a:r>
            <a:r>
              <a:rPr lang="en-US" sz="3400" b="1" dirty="0"/>
              <a:t> </a:t>
            </a:r>
            <a:r>
              <a:rPr lang="en-US" sz="3400" b="1" dirty="0" err="1"/>
              <a:t>qisqacha</a:t>
            </a:r>
            <a:r>
              <a:rPr lang="en-US" sz="3400" b="1" dirty="0"/>
              <a:t> </a:t>
            </a:r>
            <a:r>
              <a:rPr lang="en-US" sz="3400" b="1" dirty="0" err="1"/>
              <a:t>sharhlashda</a:t>
            </a:r>
            <a:r>
              <a:rPr lang="en-US" sz="3400" b="1" dirty="0"/>
              <a:t> </a:t>
            </a:r>
            <a:r>
              <a:rPr lang="en-US" sz="3400" b="1" dirty="0" err="1"/>
              <a:t>ular­dan</a:t>
            </a:r>
            <a:r>
              <a:rPr lang="en-US" sz="3400" b="1" dirty="0"/>
              <a:t> </a:t>
            </a:r>
            <a:r>
              <a:rPr lang="en-US" sz="3400" b="1" dirty="0" err="1"/>
              <a:t>hayotda</a:t>
            </a:r>
            <a:r>
              <a:rPr lang="en-US" sz="3400" b="1" dirty="0"/>
              <a:t> </a:t>
            </a:r>
            <a:r>
              <a:rPr lang="en-US" sz="3400" b="1" dirty="0" err="1"/>
              <a:t>foydalanish</a:t>
            </a:r>
            <a:r>
              <a:rPr lang="en-US" sz="3400" b="1" dirty="0"/>
              <a:t> </a:t>
            </a:r>
            <a:r>
              <a:rPr lang="en-US" sz="3400" b="1" dirty="0" err="1"/>
              <a:t>imkoniyatlarini</a:t>
            </a:r>
            <a:r>
              <a:rPr lang="en-US" sz="3400" b="1" dirty="0"/>
              <a:t> </a:t>
            </a:r>
            <a:r>
              <a:rPr lang="en-US" sz="3400" b="1" dirty="0" err="1"/>
              <a:t>hisobga</a:t>
            </a:r>
            <a:r>
              <a:rPr lang="en-US" sz="3400" b="1" dirty="0"/>
              <a:t> </a:t>
            </a:r>
            <a:r>
              <a:rPr lang="en-US" sz="3400" b="1" dirty="0" err="1"/>
              <a:t>olgan</a:t>
            </a:r>
            <a:r>
              <a:rPr lang="en-US" sz="3400" b="1" dirty="0"/>
              <a:t>. </a:t>
            </a:r>
            <a:r>
              <a:rPr lang="en-US" sz="3400" b="1" dirty="0" err="1"/>
              <a:t>Uning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va</a:t>
            </a:r>
            <a:r>
              <a:rPr lang="en-US" sz="3400" b="1" dirty="0"/>
              <a:t> </a:t>
            </a:r>
            <a:r>
              <a:rPr lang="en-US" sz="3400" b="1" dirty="0" err="1"/>
              <a:t>nazariy</a:t>
            </a:r>
            <a:r>
              <a:rPr lang="en-US" sz="3400" b="1" dirty="0"/>
              <a:t> </a:t>
            </a:r>
            <a:r>
              <a:rPr lang="en-US" sz="3400" b="1" dirty="0" err="1"/>
              <a:t>qismlarga</a:t>
            </a:r>
            <a:r>
              <a:rPr lang="en-US" sz="3400" b="1" dirty="0"/>
              <a:t> </a:t>
            </a:r>
            <a:r>
              <a:rPr lang="en-US" sz="3400" b="1" dirty="0" err="1"/>
              <a:t>bergan</a:t>
            </a:r>
            <a:r>
              <a:rPr lang="en-US" sz="3400" b="1" dirty="0"/>
              <a:t> </a:t>
            </a:r>
            <a:r>
              <a:rPr lang="en-US" sz="3400" b="1" dirty="0" err="1"/>
              <a:t>ta'riflaridan</a:t>
            </a:r>
            <a:r>
              <a:rPr lang="en-US" sz="3400" b="1" dirty="0"/>
              <a:t> </a:t>
            </a:r>
            <a:r>
              <a:rPr lang="en-US" sz="3400" b="1" dirty="0" err="1"/>
              <a:t>ta'limni</a:t>
            </a:r>
            <a:r>
              <a:rPr lang="en-US" sz="3400" b="1" dirty="0"/>
              <a:t> </a:t>
            </a:r>
            <a:r>
              <a:rPr lang="en-US" sz="3400" b="1" dirty="0" err="1"/>
              <a:t>amaliy</a:t>
            </a:r>
            <a:r>
              <a:rPr lang="en-US" sz="3400" b="1" dirty="0"/>
              <a:t> </a:t>
            </a:r>
            <a:r>
              <a:rPr lang="en-US" sz="3400" b="1" dirty="0" err="1"/>
              <a:t>yo'nalishda</a:t>
            </a:r>
            <a:r>
              <a:rPr lang="en-US" sz="3400" b="1" dirty="0"/>
              <a:t> </a:t>
            </a:r>
            <a:r>
              <a:rPr lang="en-US" sz="3400" b="1" dirty="0" err="1"/>
              <a:t>olib</a:t>
            </a:r>
            <a:r>
              <a:rPr lang="en-US" sz="3400" b="1" dirty="0"/>
              <a:t> </a:t>
            </a:r>
            <a:r>
              <a:rPr lang="en-US" sz="3400" b="1" dirty="0" err="1"/>
              <a:t>borish</a:t>
            </a:r>
            <a:r>
              <a:rPr lang="en-US" sz="3400" b="1" dirty="0"/>
              <a:t> </a:t>
            </a:r>
            <a:r>
              <a:rPr lang="en-US" sz="3400" b="1" dirty="0" err="1"/>
              <a:t>va</a:t>
            </a:r>
            <a:r>
              <a:rPr lang="en-US" sz="3400" b="1" dirty="0"/>
              <a:t> </a:t>
            </a:r>
            <a:r>
              <a:rPr lang="en-US" sz="3400" b="1" dirty="0" err="1"/>
              <a:t>hayotga</a:t>
            </a:r>
            <a:r>
              <a:rPr lang="en-US" sz="3400" b="1" dirty="0"/>
              <a:t>, </a:t>
            </a:r>
            <a:r>
              <a:rPr lang="en-US" sz="3400" b="1" dirty="0" err="1"/>
              <a:t>kishilarning</a:t>
            </a:r>
            <a:r>
              <a:rPr lang="en-US" sz="3400" b="1" dirty="0"/>
              <a:t> </a:t>
            </a:r>
            <a:r>
              <a:rPr lang="en-US" sz="3400" b="1" dirty="0" err="1"/>
              <a:t>kundalik</a:t>
            </a:r>
            <a:r>
              <a:rPr lang="en-US" sz="3400" b="1" dirty="0"/>
              <a:t> </a:t>
            </a:r>
            <a:r>
              <a:rPr lang="en-US" sz="3400" b="1" dirty="0" err="1"/>
              <a:t>faoliyatiga</a:t>
            </a:r>
            <a:r>
              <a:rPr lang="en-US" sz="3400" b="1" dirty="0"/>
              <a:t> </a:t>
            </a:r>
            <a:r>
              <a:rPr lang="en-US" sz="3400" b="1" dirty="0" err="1"/>
              <a:t>bog'lash</a:t>
            </a:r>
            <a:r>
              <a:rPr lang="en-US" sz="3400" b="1" dirty="0"/>
              <a:t> </a:t>
            </a:r>
            <a:r>
              <a:rPr lang="en-US" sz="3400" b="1" dirty="0" err="1"/>
              <a:t>fikri</a:t>
            </a:r>
            <a:r>
              <a:rPr lang="en-US" sz="3400" b="1" dirty="0"/>
              <a:t> </a:t>
            </a:r>
            <a:r>
              <a:rPr lang="en-US" sz="3400" b="1" dirty="0" err="1"/>
              <a:t>tug'iladi</a:t>
            </a:r>
            <a:r>
              <a:rPr lang="en-US" sz="3400" b="1" dirty="0"/>
              <a:t>.</a:t>
            </a:r>
            <a:endParaRPr lang="ru-RU" sz="3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57400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KO'RSATMALILIK PRINSIPI</a:t>
            </a:r>
            <a:endParaRPr lang="ru-RU" dirty="0"/>
          </a:p>
          <a:p>
            <a:r>
              <a:rPr lang="en-US" dirty="0" err="1"/>
              <a:t>Bihshning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pog'onasi</a:t>
            </a:r>
            <a:r>
              <a:rPr lang="en-US" dirty="0"/>
              <a:t> — </a:t>
            </a:r>
            <a:r>
              <a:rPr lang="en-US" dirty="0" err="1"/>
              <a:t>jonli</a:t>
            </a:r>
            <a:r>
              <a:rPr lang="en-US" dirty="0"/>
              <a:t> </a:t>
            </a:r>
            <a:r>
              <a:rPr lang="en-US" dirty="0" err="1"/>
              <a:t>mushohada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te-varak-atrofdagi</a:t>
            </a:r>
            <a:r>
              <a:rPr lang="en-US" dirty="0"/>
              <a:t> </a:t>
            </a:r>
            <a:r>
              <a:rPr lang="en-US" dirty="0" err="1"/>
              <a:t>narsalarva</a:t>
            </a:r>
            <a:r>
              <a:rPr lang="en-US" dirty="0"/>
              <a:t> </a:t>
            </a:r>
            <a:r>
              <a:rPr lang="en-US" dirty="0" err="1"/>
              <a:t>hodisalarni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etishdir</a:t>
            </a:r>
            <a:r>
              <a:rPr lang="en-US" dirty="0"/>
              <a:t>. </a:t>
            </a:r>
            <a:r>
              <a:rPr lang="en-US" dirty="0" err="1"/>
              <a:t>Ko'rsatmalilik</a:t>
            </a:r>
            <a:r>
              <a:rPr lang="en-US" dirty="0"/>
              <a:t> </a:t>
            </a:r>
            <a:r>
              <a:rPr lang="en-US" dirty="0" err="1"/>
              <a:t>prinsipi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etishni</a:t>
            </a:r>
            <a:r>
              <a:rPr lang="en-US" dirty="0"/>
              <a:t> </a:t>
            </a:r>
            <a:r>
              <a:rPr lang="en-US" dirty="0" err="1"/>
              <a:t>osonlashtirishi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nazariy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hayot</a:t>
            </a:r>
            <a:r>
              <a:rPr lang="en-US" dirty="0"/>
              <a:t>, </a:t>
            </a:r>
            <a:r>
              <a:rPr lang="en-US" dirty="0" err="1"/>
              <a:t>amaliyot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Bu </a:t>
            </a:r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o'rganilayotgan</a:t>
            </a:r>
            <a:r>
              <a:rPr lang="en-US" dirty="0"/>
              <a:t> </a:t>
            </a:r>
            <a:r>
              <a:rPr lang="en-US" dirty="0" err="1"/>
              <a:t>hodisalarga</a:t>
            </a:r>
            <a:r>
              <a:rPr lang="en-US" dirty="0"/>
              <a:t> </a:t>
            </a:r>
            <a:r>
              <a:rPr lang="en-US" dirty="0" err="1"/>
              <a:t>qiziqishni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,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puxtaroq</a:t>
            </a:r>
            <a:r>
              <a:rPr lang="en-US" dirty="0"/>
              <a:t> </a:t>
            </a:r>
            <a:r>
              <a:rPr lang="en-US" dirty="0" err="1"/>
              <a:t>egallashga</a:t>
            </a:r>
            <a:r>
              <a:rPr lang="en-US" dirty="0"/>
              <a:t> </a:t>
            </a:r>
            <a:r>
              <a:rPr lang="en-US" dirty="0" err="1"/>
              <a:t>yor</a:t>
            </a:r>
            <a:r>
              <a:rPr lang="en-US" dirty="0"/>
              <a:t>-dam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Ibn</a:t>
            </a:r>
            <a:r>
              <a:rPr lang="en-US" dirty="0"/>
              <a:t> </a:t>
            </a:r>
            <a:r>
              <a:rPr lang="en-US" dirty="0" err="1"/>
              <a:t>Sinoning</a:t>
            </a:r>
            <a:r>
              <a:rPr lang="en-US" dirty="0"/>
              <a:t> </a:t>
            </a:r>
            <a:r>
              <a:rPr lang="en-US" dirty="0" err="1"/>
              <a:t>qayd</a:t>
            </a:r>
            <a:r>
              <a:rPr lang="en-US" dirty="0"/>
              <a:t> </a:t>
            </a:r>
            <a:r>
              <a:rPr lang="en-US" dirty="0" err="1"/>
              <a:t>qilishicha</a:t>
            </a:r>
            <a:r>
              <a:rPr lang="en-US" dirty="0"/>
              <a:t>,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o'zining</a:t>
            </a:r>
            <a:r>
              <a:rPr lang="en-US" dirty="0"/>
              <a:t> </a:t>
            </a:r>
            <a:r>
              <a:rPr lang="en-US" dirty="0" err="1"/>
              <a:t>o'quv</a:t>
            </a:r>
            <a:r>
              <a:rPr lang="en-US" dirty="0"/>
              <a:t> </a:t>
            </a:r>
            <a:r>
              <a:rPr lang="en-US" dirty="0" err="1"/>
              <a:t>mashg'u-lotlari</a:t>
            </a:r>
            <a:r>
              <a:rPr lang="en-US" dirty="0"/>
              <a:t> </a:t>
            </a:r>
            <a:r>
              <a:rPr lang="en-US" dirty="0" err="1"/>
              <a:t>boshlanishida</a:t>
            </a:r>
            <a:r>
              <a:rPr lang="en-US" dirty="0"/>
              <a:t>, </a:t>
            </a:r>
            <a:r>
              <a:rPr lang="en-US" dirty="0" err="1"/>
              <a:t>narsaning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o'rganishda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aslini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tasvirini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, </a:t>
            </a:r>
            <a:r>
              <a:rPr lang="en-US" dirty="0" err="1"/>
              <a:t>o'zicha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fanda</a:t>
            </a:r>
            <a:r>
              <a:rPr lang="en-US" dirty="0"/>
              <a:t> </a:t>
            </a:r>
            <a:r>
              <a:rPr lang="en-US" dirty="0" err="1"/>
              <a:t>awalo</a:t>
            </a:r>
            <a:r>
              <a:rPr lang="en-US" dirty="0"/>
              <a:t>, </a:t>
            </a:r>
            <a:r>
              <a:rPr lang="en-US" dirty="0" err="1"/>
              <a:t>narsalarning</a:t>
            </a:r>
            <a:r>
              <a:rPr lang="en-US" dirty="0"/>
              <a:t> </a:t>
            </a:r>
            <a:r>
              <a:rPr lang="en-US" dirty="0" err="1"/>
              <a:t>ta'rifi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mavjudligini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pirovard</a:t>
            </a:r>
            <a:r>
              <a:rPr lang="en-US" dirty="0"/>
              <a:t> </a:t>
            </a:r>
            <a:r>
              <a:rPr lang="en-US" dirty="0" err="1"/>
              <a:t>natijada</a:t>
            </a:r>
            <a:r>
              <a:rPr lang="en-US" dirty="0"/>
              <a:t> </a:t>
            </a:r>
            <a:r>
              <a:rPr lang="en-US" dirty="0" err="1"/>
              <a:t>isbotlash</a:t>
            </a:r>
            <a:r>
              <a:rPr lang="en-US" dirty="0"/>
              <a:t> </a:t>
            </a:r>
            <a:r>
              <a:rPr lang="en-US" dirty="0" err="1"/>
              <a:t>vositasida</a:t>
            </a:r>
            <a:r>
              <a:rPr lang="en-US" dirty="0"/>
              <a:t> </a:t>
            </a:r>
            <a:r>
              <a:rPr lang="en-US" dirty="0" err="1"/>
              <a:t>bili-nadi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mazkur</a:t>
            </a:r>
            <a:r>
              <a:rPr lang="en-US" dirty="0"/>
              <a:t> fan </a:t>
            </a:r>
            <a:r>
              <a:rPr lang="en-US" dirty="0" err="1"/>
              <a:t>aniqlaydigan</a:t>
            </a:r>
            <a:r>
              <a:rPr lang="en-US" dirty="0"/>
              <a:t> </a:t>
            </a:r>
            <a:r>
              <a:rPr lang="en-US" dirty="0" err="1"/>
              <a:t>hodisalardan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bo'ladi1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341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TA'LIMNI TURMUSH BILAN BOG'LASH PRINSIPI</a:t>
            </a:r>
            <a:br>
              <a:rPr lang="en-US" dirty="0"/>
            </a:br>
            <a:endParaRPr lang="ru-RU" dirty="0"/>
          </a:p>
          <a:p>
            <a:r>
              <a:rPr lang="ru-RU" b="1" dirty="0" err="1"/>
              <a:t>Individuallik</a:t>
            </a:r>
            <a:r>
              <a:rPr lang="ru-RU" b="1" dirty="0"/>
              <a:t> </a:t>
            </a:r>
            <a:r>
              <a:rPr lang="ru-RU" b="1" dirty="0" err="1"/>
              <a:t>nima</a:t>
            </a:r>
            <a:r>
              <a:rPr lang="ru-RU" b="1" dirty="0"/>
              <a:t>? </a:t>
            </a:r>
            <a:r>
              <a:rPr lang="ru-RU" b="1" dirty="0" err="1"/>
              <a:t>Pedagogikada</a:t>
            </a:r>
            <a:r>
              <a:rPr lang="ru-RU" b="1" dirty="0"/>
              <a:t> </a:t>
            </a:r>
            <a:r>
              <a:rPr lang="ru-RU" b="1" dirty="0" err="1"/>
              <a:t>individuallik</a:t>
            </a:r>
            <a:r>
              <a:rPr lang="ru-RU" b="1" dirty="0"/>
              <a:t> </a:t>
            </a:r>
            <a:r>
              <a:rPr lang="ru-RU" b="1" dirty="0" err="1"/>
              <a:t>hozirgi</a:t>
            </a:r>
            <a:r>
              <a:rPr lang="ru-RU" b="1" dirty="0"/>
              <a:t> </a:t>
            </a:r>
            <a:r>
              <a:rPr lang="ru-RU" b="1" dirty="0" err="1"/>
              <a:t>payt-gacha</a:t>
            </a:r>
            <a:r>
              <a:rPr lang="ru-RU" b="1" dirty="0"/>
              <a:t> </a:t>
            </a:r>
            <a:r>
              <a:rPr lang="ru-RU" b="1" dirty="0" err="1"/>
              <a:t>sof</a:t>
            </a:r>
            <a:r>
              <a:rPr lang="ru-RU" b="1" dirty="0"/>
              <a:t> </a:t>
            </a:r>
            <a:r>
              <a:rPr lang="ru-RU" b="1" dirty="0" err="1"/>
              <a:t>tashqi</a:t>
            </a:r>
            <a:r>
              <a:rPr lang="ru-RU" b="1" dirty="0"/>
              <a:t> </a:t>
            </a:r>
            <a:r>
              <a:rPr lang="ru-RU" b="1" dirty="0" err="1"/>
              <a:t>xarakterga</a:t>
            </a:r>
            <a:r>
              <a:rPr lang="ru-RU" b="1" dirty="0"/>
              <a:t> </a:t>
            </a:r>
            <a:r>
              <a:rPr lang="ru-RU" b="1" dirty="0" err="1"/>
              <a:t>ega</a:t>
            </a:r>
            <a:r>
              <a:rPr lang="ru-RU" b="1" dirty="0"/>
              <a:t> </a:t>
            </a:r>
            <a:r>
              <a:rPr lang="ru-RU" b="1" dirty="0" err="1"/>
              <a:t>bo'lib</a:t>
            </a:r>
            <a:r>
              <a:rPr lang="ru-RU" b="1" dirty="0"/>
              <a:t>, u (</a:t>
            </a:r>
            <a:r>
              <a:rPr lang="ru-RU" b="1" dirty="0" err="1"/>
              <a:t>o'quvchilarning</a:t>
            </a:r>
            <a:r>
              <a:rPr lang="ru-RU" b="1" dirty="0"/>
              <a:t> </a:t>
            </a:r>
            <a:r>
              <a:rPr lang="ru-RU" b="1" dirty="0" err="1"/>
              <a:t>butun</a:t>
            </a:r>
            <a:r>
              <a:rPr lang="ru-RU" b="1" dirty="0"/>
              <a:t> </a:t>
            </a:r>
            <a:r>
              <a:rPr lang="ru-RU" b="1" dirty="0" err="1"/>
              <a:t>jamoasi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o'tkaziladigan</a:t>
            </a:r>
            <a:r>
              <a:rPr lang="ru-RU" b="1" dirty="0"/>
              <a:t> </a:t>
            </a:r>
            <a:r>
              <a:rPr lang="ru-RU" b="1" dirty="0" err="1"/>
              <a:t>dars</a:t>
            </a:r>
            <a:r>
              <a:rPr lang="ru-RU" b="1" dirty="0"/>
              <a:t>, </a:t>
            </a:r>
            <a:r>
              <a:rPr lang="ru-RU" b="1" dirty="0" err="1"/>
              <a:t>leksiya</a:t>
            </a:r>
            <a:r>
              <a:rPr lang="ru-RU" b="1" dirty="0"/>
              <a:t> </a:t>
            </a:r>
            <a:r>
              <a:rPr lang="ru-RU" b="1" dirty="0" err="1"/>
              <a:t>kabi</a:t>
            </a:r>
            <a:r>
              <a:rPr lang="ru-RU" b="1" dirty="0"/>
              <a:t> </a:t>
            </a:r>
            <a:r>
              <a:rPr lang="ru-RU" b="1" dirty="0" err="1"/>
              <a:t>umumiy</a:t>
            </a:r>
            <a:r>
              <a:rPr lang="ru-RU" b="1" dirty="0"/>
              <a:t> </a:t>
            </a:r>
            <a:r>
              <a:rPr lang="ru-RU" b="1" dirty="0" err="1"/>
              <a:t>mashg'ulotlar</a:t>
            </a:r>
            <a:r>
              <a:rPr lang="ru-RU" b="1" dirty="0"/>
              <a:t>, </a:t>
            </a:r>
            <a:r>
              <a:rPr lang="ru-RU" b="1" dirty="0" err="1"/>
              <a:t>o'quvchilarning</a:t>
            </a:r>
            <a:r>
              <a:rPr lang="ru-RU" b="1" dirty="0"/>
              <a:t> </a:t>
            </a:r>
            <a:r>
              <a:rPr lang="ru-RU" b="1" dirty="0" err="1"/>
              <a:t>jamoasi</a:t>
            </a:r>
            <a:r>
              <a:rPr lang="ru-RU" b="1" dirty="0"/>
              <a:t> </a:t>
            </a:r>
            <a:r>
              <a:rPr lang="ru-RU" b="1" dirty="0" err="1"/>
              <a:t>emas</a:t>
            </a:r>
            <a:r>
              <a:rPr lang="ru-RU" b="1" dirty="0"/>
              <a:t>, </a:t>
            </a:r>
            <a:r>
              <a:rPr lang="ru-RU" b="1" dirty="0" err="1"/>
              <a:t>ularning</a:t>
            </a:r>
            <a:r>
              <a:rPr lang="ru-RU" b="1" dirty="0"/>
              <a:t> </a:t>
            </a:r>
            <a:r>
              <a:rPr lang="ru-RU" b="1" dirty="0" err="1"/>
              <a:t>ayrimlari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o'tkaziladigan</a:t>
            </a:r>
            <a:r>
              <a:rPr lang="ru-RU" b="1" dirty="0"/>
              <a:t>, </a:t>
            </a:r>
            <a:r>
              <a:rPr lang="ru-RU" b="1" dirty="0" err="1"/>
              <a:t>masalan</a:t>
            </a:r>
            <a:r>
              <a:rPr lang="ru-RU" b="1" dirty="0"/>
              <a:t>, </a:t>
            </a:r>
            <a:r>
              <a:rPr lang="ru-RU" b="1" dirty="0" err="1"/>
              <a:t>seminar</a:t>
            </a:r>
            <a:r>
              <a:rPr lang="ru-RU" b="1" dirty="0"/>
              <a:t> </a:t>
            </a:r>
            <a:r>
              <a:rPr lang="ru-RU" b="1" dirty="0" err="1"/>
              <a:t>singari</a:t>
            </a:r>
            <a:r>
              <a:rPr lang="ru-RU" b="1" dirty="0"/>
              <a:t> </a:t>
            </a:r>
            <a:r>
              <a:rPr lang="ru-RU" b="1" dirty="0" err="1"/>
              <a:t>guruh</a:t>
            </a:r>
            <a:r>
              <a:rPr lang="ru-RU" b="1" dirty="0"/>
              <a:t> </a:t>
            </a:r>
            <a:r>
              <a:rPr lang="ru-RU" b="1" dirty="0" err="1"/>
              <a:t>mashg'ulotlar</a:t>
            </a:r>
            <a:r>
              <a:rPr lang="ru-RU" b="1" dirty="0"/>
              <a:t> </a:t>
            </a:r>
            <a:r>
              <a:rPr lang="ru-RU" b="1" dirty="0" err="1"/>
              <a:t>qatorida</a:t>
            </a:r>
            <a:r>
              <a:rPr lang="ru-RU" b="1" dirty="0"/>
              <a:t>) </a:t>
            </a:r>
            <a:r>
              <a:rPr lang="ru-RU" b="1" dirty="0" err="1"/>
              <a:t>har</a:t>
            </a:r>
            <a:r>
              <a:rPr lang="ru-RU" b="1" dirty="0"/>
              <a:t> </a:t>
            </a:r>
            <a:r>
              <a:rPr lang="ru-RU" b="1" dirty="0" err="1"/>
              <a:t>bir</a:t>
            </a:r>
            <a:r>
              <a:rPr lang="ru-RU" b="1" dirty="0"/>
              <a:t> </a:t>
            </a:r>
            <a:r>
              <a:rPr lang="ru-RU" b="1" dirty="0" err="1"/>
              <a:t>o'quvchi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alohida</a:t>
            </a:r>
            <a:r>
              <a:rPr lang="ru-RU" b="1" dirty="0"/>
              <a:t> </a:t>
            </a:r>
            <a:r>
              <a:rPr lang="ru-RU" b="1" dirty="0" err="1"/>
              <a:t>shug'ullanishni</a:t>
            </a:r>
            <a:r>
              <a:rPr lang="ru-RU" b="1" dirty="0"/>
              <a:t> </a:t>
            </a:r>
            <a:r>
              <a:rPr lang="ru-RU" b="1" dirty="0" err="1"/>
              <a:t>bildirib</a:t>
            </a:r>
            <a:r>
              <a:rPr lang="ru-RU" b="1" dirty="0"/>
              <a:t> </a:t>
            </a:r>
            <a:r>
              <a:rPr lang="ru-RU" b="1" dirty="0" err="1"/>
              <a:t>keldi</a:t>
            </a:r>
            <a:r>
              <a:rPr lang="ru-RU" b="1" dirty="0"/>
              <a:t>. </a:t>
            </a:r>
            <a:r>
              <a:rPr lang="ru-RU" b="1" dirty="0" err="1"/>
              <a:t>Pedagogika</a:t>
            </a:r>
            <a:r>
              <a:rPr lang="ru-RU" b="1" dirty="0"/>
              <a:t> </a:t>
            </a:r>
            <a:r>
              <a:rPr lang="ru-RU" b="1" dirty="0" err="1"/>
              <a:t>uning</a:t>
            </a:r>
            <a:r>
              <a:rPr lang="ru-RU" b="1" dirty="0"/>
              <a:t> </a:t>
            </a:r>
            <a:r>
              <a:rPr lang="ru-RU" b="1" dirty="0" err="1"/>
              <a:t>mohiyatiga</a:t>
            </a:r>
            <a:r>
              <a:rPr lang="ru-RU" b="1" dirty="0"/>
              <a:t> </a:t>
            </a:r>
            <a:r>
              <a:rPr lang="ru-RU" b="1" dirty="0" err="1"/>
              <a:t>chuqur</a:t>
            </a:r>
            <a:r>
              <a:rPr lang="ru-RU" b="1" dirty="0"/>
              <a:t> </a:t>
            </a:r>
            <a:r>
              <a:rPr lang="ru-RU" b="1" dirty="0" err="1"/>
              <a:t>kirib</a:t>
            </a:r>
            <a:r>
              <a:rPr lang="ru-RU" b="1" dirty="0"/>
              <a:t> </a:t>
            </a:r>
            <a:r>
              <a:rPr lang="ru-RU" b="1" dirty="0" err="1"/>
              <a:t>bormadi</a:t>
            </a:r>
            <a:r>
              <a:rPr lang="ru-RU" b="1" dirty="0"/>
              <a:t>. </a:t>
            </a:r>
            <a:r>
              <a:rPr lang="ru-RU" b="1" dirty="0" err="1"/>
              <a:t>Indivi-duailikning</a:t>
            </a:r>
            <a:r>
              <a:rPr lang="ru-RU" b="1" dirty="0"/>
              <a:t> </a:t>
            </a:r>
            <a:r>
              <a:rPr lang="ru-RU" b="1" dirty="0" err="1"/>
              <a:t>shakllanishi</a:t>
            </a:r>
            <a:r>
              <a:rPr lang="ru-RU" b="1" dirty="0"/>
              <a:t> </a:t>
            </a:r>
            <a:r>
              <a:rPr lang="ru-RU" b="1" dirty="0" err="1"/>
              <a:t>esa</a:t>
            </a:r>
            <a:r>
              <a:rPr lang="ru-RU" b="1" dirty="0"/>
              <a:t>, </a:t>
            </a:r>
            <a:r>
              <a:rPr lang="ru-RU" b="1" dirty="0" err="1"/>
              <a:t>awalo</a:t>
            </a:r>
            <a:r>
              <a:rPr lang="ru-RU" b="1" dirty="0"/>
              <a:t>, </a:t>
            </a:r>
            <a:r>
              <a:rPr lang="ru-RU" b="1" dirty="0" err="1"/>
              <a:t>uning</a:t>
            </a:r>
            <a:r>
              <a:rPr lang="ru-RU" b="1" dirty="0"/>
              <a:t> </a:t>
            </a:r>
            <a:r>
              <a:rPr lang="ru-RU" b="1" dirty="0" err="1"/>
              <a:t>mohiyatini</a:t>
            </a:r>
            <a:r>
              <a:rPr lang="ru-RU" b="1" dirty="0"/>
              <a:t> </a:t>
            </a:r>
            <a:r>
              <a:rPr lang="ru-RU" b="1" dirty="0" err="1"/>
              <a:t>va</a:t>
            </a:r>
            <a:r>
              <a:rPr lang="ru-RU" b="1" dirty="0"/>
              <a:t> </a:t>
            </a:r>
            <a:r>
              <a:rPr lang="ru-RU" b="1" dirty="0" err="1"/>
              <a:t>qanday</a:t>
            </a:r>
            <a:r>
              <a:rPr lang="ru-RU" b="1" dirty="0"/>
              <a:t> </a:t>
            </a:r>
            <a:r>
              <a:rPr lang="ru-RU" b="1" dirty="0" err="1"/>
              <a:t>komponentlardan</a:t>
            </a:r>
            <a:r>
              <a:rPr lang="ru-RU" b="1" dirty="0"/>
              <a:t> </a:t>
            </a:r>
            <a:r>
              <a:rPr lang="ru-RU" b="1" dirty="0" err="1"/>
              <a:t>tarkib</a:t>
            </a:r>
            <a:r>
              <a:rPr lang="ru-RU" b="1" dirty="0"/>
              <a:t> </a:t>
            </a:r>
            <a:r>
              <a:rPr lang="ru-RU" b="1" dirty="0" err="1"/>
              <a:t>topishini</a:t>
            </a:r>
            <a:r>
              <a:rPr lang="ru-RU" b="1" dirty="0"/>
              <a:t> </a:t>
            </a:r>
            <a:r>
              <a:rPr lang="ru-RU" b="1" dirty="0" err="1"/>
              <a:t>bilishni</a:t>
            </a:r>
            <a:r>
              <a:rPr lang="ru-RU" b="1" dirty="0"/>
              <a:t> </a:t>
            </a:r>
            <a:r>
              <a:rPr lang="ru-RU" b="1" dirty="0" err="1"/>
              <a:t>taqozo</a:t>
            </a:r>
            <a:r>
              <a:rPr lang="ru-RU" b="1" dirty="0"/>
              <a:t> </a:t>
            </a:r>
            <a:r>
              <a:rPr lang="ru-RU" b="1" dirty="0" err="1"/>
              <a:t>etadi</a:t>
            </a:r>
            <a:r>
              <a:rPr lang="ru-RU" b="1" dirty="0"/>
              <a:t>.</a:t>
            </a:r>
            <a:endParaRPr lang="ru-RU" dirty="0"/>
          </a:p>
          <a:p>
            <a:r>
              <a:rPr lang="ru-RU" b="1" dirty="0" err="1"/>
              <a:t>Individuallik</a:t>
            </a:r>
            <a:r>
              <a:rPr lang="ru-RU" b="1" dirty="0"/>
              <a:t> </a:t>
            </a:r>
            <a:r>
              <a:rPr lang="ru-RU" b="1" dirty="0" err="1"/>
              <a:t>nima</a:t>
            </a:r>
            <a:r>
              <a:rPr lang="ru-RU" b="1" dirty="0"/>
              <a:t>? </a:t>
            </a:r>
            <a:r>
              <a:rPr lang="ru-RU" b="1" dirty="0" err="1"/>
              <a:t>Pedagogikada</a:t>
            </a:r>
            <a:r>
              <a:rPr lang="ru-RU" b="1" dirty="0"/>
              <a:t> </a:t>
            </a:r>
            <a:r>
              <a:rPr lang="ru-RU" b="1" dirty="0" err="1"/>
              <a:t>individuallik</a:t>
            </a:r>
            <a:r>
              <a:rPr lang="ru-RU" b="1" dirty="0"/>
              <a:t> </a:t>
            </a:r>
            <a:r>
              <a:rPr lang="ru-RU" b="1" dirty="0" err="1"/>
              <a:t>hozirgi</a:t>
            </a:r>
            <a:r>
              <a:rPr lang="ru-RU" b="1" dirty="0"/>
              <a:t> </a:t>
            </a:r>
            <a:r>
              <a:rPr lang="ru-RU" b="1" dirty="0" err="1"/>
              <a:t>payt-gacha</a:t>
            </a:r>
            <a:r>
              <a:rPr lang="ru-RU" b="1" dirty="0"/>
              <a:t> </a:t>
            </a:r>
            <a:r>
              <a:rPr lang="ru-RU" b="1" dirty="0" err="1"/>
              <a:t>sof</a:t>
            </a:r>
            <a:r>
              <a:rPr lang="ru-RU" b="1" dirty="0"/>
              <a:t> </a:t>
            </a:r>
            <a:r>
              <a:rPr lang="ru-RU" b="1" dirty="0" err="1"/>
              <a:t>tashqi</a:t>
            </a:r>
            <a:r>
              <a:rPr lang="ru-RU" b="1" dirty="0"/>
              <a:t> </a:t>
            </a:r>
            <a:r>
              <a:rPr lang="ru-RU" b="1" dirty="0" err="1"/>
              <a:t>xarakterga</a:t>
            </a:r>
            <a:r>
              <a:rPr lang="ru-RU" b="1" dirty="0"/>
              <a:t> </a:t>
            </a:r>
            <a:r>
              <a:rPr lang="ru-RU" b="1" dirty="0" err="1"/>
              <a:t>ega</a:t>
            </a:r>
            <a:r>
              <a:rPr lang="ru-RU" b="1" dirty="0"/>
              <a:t> </a:t>
            </a:r>
            <a:r>
              <a:rPr lang="ru-RU" b="1" dirty="0" err="1"/>
              <a:t>bo'lib</a:t>
            </a:r>
            <a:r>
              <a:rPr lang="ru-RU" b="1" dirty="0"/>
              <a:t>, u (</a:t>
            </a:r>
            <a:r>
              <a:rPr lang="ru-RU" b="1" dirty="0" err="1"/>
              <a:t>o'quvchilarning</a:t>
            </a:r>
            <a:r>
              <a:rPr lang="ru-RU" b="1" dirty="0"/>
              <a:t> </a:t>
            </a:r>
            <a:r>
              <a:rPr lang="ru-RU" b="1" dirty="0" err="1"/>
              <a:t>butun</a:t>
            </a:r>
            <a:r>
              <a:rPr lang="ru-RU" b="1" dirty="0"/>
              <a:t> </a:t>
            </a:r>
            <a:r>
              <a:rPr lang="ru-RU" b="1" dirty="0" err="1"/>
              <a:t>jamoasi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o'tkaziladigan</a:t>
            </a:r>
            <a:r>
              <a:rPr lang="ru-RU" b="1" dirty="0"/>
              <a:t> </a:t>
            </a:r>
            <a:r>
              <a:rPr lang="ru-RU" b="1" dirty="0" err="1"/>
              <a:t>dars</a:t>
            </a:r>
            <a:r>
              <a:rPr lang="ru-RU" b="1" dirty="0"/>
              <a:t>, </a:t>
            </a:r>
            <a:r>
              <a:rPr lang="ru-RU" b="1" dirty="0" err="1"/>
              <a:t>leksiya</a:t>
            </a:r>
            <a:r>
              <a:rPr lang="ru-RU" b="1" dirty="0"/>
              <a:t> </a:t>
            </a:r>
            <a:r>
              <a:rPr lang="ru-RU" b="1" dirty="0" err="1"/>
              <a:t>kabi</a:t>
            </a:r>
            <a:r>
              <a:rPr lang="ru-RU" b="1" dirty="0"/>
              <a:t> </a:t>
            </a:r>
            <a:r>
              <a:rPr lang="ru-RU" b="1" dirty="0" err="1"/>
              <a:t>umumiy</a:t>
            </a:r>
            <a:r>
              <a:rPr lang="ru-RU" b="1" dirty="0"/>
              <a:t> </a:t>
            </a:r>
            <a:r>
              <a:rPr lang="ru-RU" b="1" dirty="0" err="1"/>
              <a:t>mashg'ulotlar</a:t>
            </a:r>
            <a:r>
              <a:rPr lang="ru-RU" b="1" dirty="0"/>
              <a:t>, </a:t>
            </a:r>
            <a:r>
              <a:rPr lang="ru-RU" b="1" dirty="0" err="1"/>
              <a:t>o'quvchilarning</a:t>
            </a:r>
            <a:r>
              <a:rPr lang="ru-RU" b="1" dirty="0"/>
              <a:t> </a:t>
            </a:r>
            <a:r>
              <a:rPr lang="ru-RU" b="1" dirty="0" err="1"/>
              <a:t>jamoasi</a:t>
            </a:r>
            <a:r>
              <a:rPr lang="ru-RU" b="1" dirty="0"/>
              <a:t> </a:t>
            </a:r>
            <a:r>
              <a:rPr lang="ru-RU" b="1" dirty="0" err="1"/>
              <a:t>emas</a:t>
            </a:r>
            <a:r>
              <a:rPr lang="ru-RU" b="1" dirty="0"/>
              <a:t>, </a:t>
            </a:r>
            <a:r>
              <a:rPr lang="ru-RU" b="1" dirty="0" err="1"/>
              <a:t>ularning</a:t>
            </a:r>
            <a:r>
              <a:rPr lang="ru-RU" b="1" dirty="0"/>
              <a:t> </a:t>
            </a:r>
            <a:r>
              <a:rPr lang="ru-RU" b="1" dirty="0" err="1"/>
              <a:t>ayrimlari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o'tkaziladigan</a:t>
            </a:r>
            <a:r>
              <a:rPr lang="ru-RU" b="1" dirty="0"/>
              <a:t>, </a:t>
            </a:r>
            <a:r>
              <a:rPr lang="ru-RU" b="1" dirty="0" err="1"/>
              <a:t>masalan</a:t>
            </a:r>
            <a:r>
              <a:rPr lang="ru-RU" b="1" dirty="0"/>
              <a:t>, </a:t>
            </a:r>
            <a:r>
              <a:rPr lang="ru-RU" b="1" dirty="0" err="1"/>
              <a:t>seminar</a:t>
            </a:r>
            <a:r>
              <a:rPr lang="ru-RU" b="1" dirty="0"/>
              <a:t> </a:t>
            </a:r>
            <a:r>
              <a:rPr lang="ru-RU" b="1" dirty="0" err="1"/>
              <a:t>singari</a:t>
            </a:r>
            <a:r>
              <a:rPr lang="ru-RU" b="1" dirty="0"/>
              <a:t> </a:t>
            </a:r>
            <a:r>
              <a:rPr lang="ru-RU" b="1" dirty="0" err="1"/>
              <a:t>guruh</a:t>
            </a:r>
            <a:r>
              <a:rPr lang="ru-RU" b="1" dirty="0"/>
              <a:t> </a:t>
            </a:r>
            <a:r>
              <a:rPr lang="ru-RU" b="1" dirty="0" err="1"/>
              <a:t>mashg'ulotlar</a:t>
            </a:r>
            <a:r>
              <a:rPr lang="ru-RU" b="1" dirty="0"/>
              <a:t> </a:t>
            </a:r>
            <a:r>
              <a:rPr lang="ru-RU" b="1" dirty="0" err="1"/>
              <a:t>qatorida</a:t>
            </a:r>
            <a:r>
              <a:rPr lang="ru-RU" b="1" dirty="0"/>
              <a:t>) </a:t>
            </a:r>
            <a:r>
              <a:rPr lang="ru-RU" b="1" dirty="0" err="1"/>
              <a:t>har</a:t>
            </a:r>
            <a:r>
              <a:rPr lang="ru-RU" b="1" dirty="0"/>
              <a:t> </a:t>
            </a:r>
            <a:r>
              <a:rPr lang="ru-RU" b="1" dirty="0" err="1"/>
              <a:t>bir</a:t>
            </a:r>
            <a:r>
              <a:rPr lang="ru-RU" b="1" dirty="0"/>
              <a:t> </a:t>
            </a:r>
            <a:r>
              <a:rPr lang="ru-RU" b="1" dirty="0" err="1"/>
              <a:t>o'quvchi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alohida</a:t>
            </a:r>
            <a:r>
              <a:rPr lang="ru-RU" b="1" dirty="0"/>
              <a:t> </a:t>
            </a:r>
            <a:r>
              <a:rPr lang="ru-RU" b="1" dirty="0" err="1"/>
              <a:t>shug'ullanishni</a:t>
            </a:r>
            <a:r>
              <a:rPr lang="ru-RU" b="1" dirty="0"/>
              <a:t> </a:t>
            </a:r>
            <a:r>
              <a:rPr lang="ru-RU" b="1" dirty="0" err="1"/>
              <a:t>bildirib</a:t>
            </a:r>
            <a:r>
              <a:rPr lang="ru-RU" b="1" dirty="0"/>
              <a:t> </a:t>
            </a:r>
            <a:r>
              <a:rPr lang="ru-RU" b="1" dirty="0" err="1"/>
              <a:t>keldi</a:t>
            </a:r>
            <a:r>
              <a:rPr lang="ru-RU" b="1" dirty="0"/>
              <a:t>. </a:t>
            </a:r>
            <a:r>
              <a:rPr lang="ru-RU" b="1" dirty="0" err="1"/>
              <a:t>Pedagogika</a:t>
            </a:r>
            <a:r>
              <a:rPr lang="ru-RU" b="1" dirty="0"/>
              <a:t> </a:t>
            </a:r>
            <a:r>
              <a:rPr lang="ru-RU" b="1" dirty="0" err="1"/>
              <a:t>uning</a:t>
            </a:r>
            <a:r>
              <a:rPr lang="ru-RU" b="1" dirty="0"/>
              <a:t> </a:t>
            </a:r>
            <a:r>
              <a:rPr lang="ru-RU" b="1" dirty="0" err="1"/>
              <a:t>mohiyatiga</a:t>
            </a:r>
            <a:r>
              <a:rPr lang="ru-RU" b="1" dirty="0"/>
              <a:t> </a:t>
            </a:r>
            <a:r>
              <a:rPr lang="ru-RU" b="1" dirty="0" err="1"/>
              <a:t>chuqur</a:t>
            </a:r>
            <a:r>
              <a:rPr lang="ru-RU" b="1" dirty="0"/>
              <a:t> </a:t>
            </a:r>
            <a:r>
              <a:rPr lang="ru-RU" b="1" dirty="0" err="1"/>
              <a:t>kirib</a:t>
            </a:r>
            <a:r>
              <a:rPr lang="ru-RU" b="1" dirty="0"/>
              <a:t> </a:t>
            </a:r>
            <a:r>
              <a:rPr lang="ru-RU" b="1" dirty="0" err="1"/>
              <a:t>bormadi</a:t>
            </a:r>
            <a:r>
              <a:rPr lang="ru-RU" b="1" dirty="0"/>
              <a:t>. </a:t>
            </a:r>
            <a:r>
              <a:rPr lang="ru-RU" b="1" dirty="0" err="1"/>
              <a:t>Indivi-duailikning</a:t>
            </a:r>
            <a:r>
              <a:rPr lang="ru-RU" b="1" dirty="0"/>
              <a:t> </a:t>
            </a:r>
            <a:r>
              <a:rPr lang="ru-RU" b="1" dirty="0" err="1"/>
              <a:t>shakllanishi</a:t>
            </a:r>
            <a:r>
              <a:rPr lang="ru-RU" b="1" dirty="0"/>
              <a:t> </a:t>
            </a:r>
            <a:r>
              <a:rPr lang="ru-RU" b="1" dirty="0" err="1"/>
              <a:t>esa</a:t>
            </a:r>
            <a:r>
              <a:rPr lang="ru-RU" b="1" dirty="0"/>
              <a:t>, </a:t>
            </a:r>
            <a:r>
              <a:rPr lang="ru-RU" b="1" dirty="0" err="1"/>
              <a:t>awalo</a:t>
            </a:r>
            <a:r>
              <a:rPr lang="ru-RU" b="1" dirty="0"/>
              <a:t>, </a:t>
            </a:r>
            <a:r>
              <a:rPr lang="ru-RU" b="1" dirty="0" err="1"/>
              <a:t>uning</a:t>
            </a:r>
            <a:r>
              <a:rPr lang="ru-RU" b="1" dirty="0"/>
              <a:t> </a:t>
            </a:r>
            <a:r>
              <a:rPr lang="ru-RU" b="1" dirty="0" err="1"/>
              <a:t>mohiyatini</a:t>
            </a:r>
            <a:r>
              <a:rPr lang="ru-RU" b="1" dirty="0"/>
              <a:t> </a:t>
            </a:r>
            <a:r>
              <a:rPr lang="ru-RU" b="1" dirty="0" err="1"/>
              <a:t>va</a:t>
            </a:r>
            <a:r>
              <a:rPr lang="ru-RU" b="1" dirty="0"/>
              <a:t> </a:t>
            </a:r>
            <a:r>
              <a:rPr lang="ru-RU" b="1" dirty="0" err="1"/>
              <a:t>qanday</a:t>
            </a:r>
            <a:r>
              <a:rPr lang="ru-RU" b="1" dirty="0"/>
              <a:t> </a:t>
            </a:r>
            <a:r>
              <a:rPr lang="ru-RU" b="1" dirty="0" err="1"/>
              <a:t>komponentlardan</a:t>
            </a:r>
            <a:r>
              <a:rPr lang="ru-RU" b="1" dirty="0"/>
              <a:t> </a:t>
            </a:r>
            <a:r>
              <a:rPr lang="ru-RU" b="1" dirty="0" err="1"/>
              <a:t>tarkib</a:t>
            </a:r>
            <a:r>
              <a:rPr lang="ru-RU" b="1" dirty="0"/>
              <a:t> </a:t>
            </a:r>
            <a:r>
              <a:rPr lang="ru-RU" b="1" dirty="0" err="1"/>
              <a:t>topishini</a:t>
            </a:r>
            <a:r>
              <a:rPr lang="ru-RU" b="1" dirty="0"/>
              <a:t> </a:t>
            </a:r>
            <a:r>
              <a:rPr lang="ru-RU" b="1" dirty="0" err="1"/>
              <a:t>bilishni</a:t>
            </a:r>
            <a:r>
              <a:rPr lang="ru-RU" b="1" dirty="0"/>
              <a:t> </a:t>
            </a:r>
            <a:r>
              <a:rPr lang="ru-RU" b="1" dirty="0" err="1"/>
              <a:t>taqozo</a:t>
            </a:r>
            <a:r>
              <a:rPr lang="ru-RU" b="1" dirty="0"/>
              <a:t> </a:t>
            </a:r>
            <a:r>
              <a:rPr lang="ru-RU" b="1" dirty="0" err="1"/>
              <a:t>etadi</a:t>
            </a:r>
            <a:r>
              <a:rPr lang="ru-RU" b="1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91776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6000" b="1" dirty="0" smtClean="0"/>
          </a:p>
          <a:p>
            <a:pPr marL="0" indent="0" algn="ctr">
              <a:buNone/>
            </a:pPr>
            <a:endParaRPr lang="en-US" sz="6000" b="1" dirty="0"/>
          </a:p>
          <a:p>
            <a:pPr marL="0" indent="0" algn="ctr">
              <a:buNone/>
            </a:pP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RAHMAT !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0534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0270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4036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45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42007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9982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9369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65610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0028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192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01708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82279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</TotalTime>
  <Words>701</Words>
  <Application>Microsoft Office PowerPoint</Application>
  <PresentationFormat>Экран (4:3)</PresentationFormat>
  <Paragraphs>44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Dilfuza</cp:lastModifiedBy>
  <cp:revision>3</cp:revision>
  <dcterms:created xsi:type="dcterms:W3CDTF">2020-06-02T20:52:17Z</dcterms:created>
  <dcterms:modified xsi:type="dcterms:W3CDTF">2021-07-31T02:48:30Z</dcterms:modified>
</cp:coreProperties>
</file>